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0" r:id="rId4"/>
    <p:sldId id="276" r:id="rId5"/>
    <p:sldId id="277" r:id="rId6"/>
    <p:sldId id="286" r:id="rId7"/>
    <p:sldId id="280" r:id="rId8"/>
    <p:sldId id="278" r:id="rId9"/>
    <p:sldId id="282" r:id="rId10"/>
    <p:sldId id="279" r:id="rId11"/>
    <p:sldId id="281" r:id="rId12"/>
    <p:sldId id="287" r:id="rId13"/>
    <p:sldId id="288" r:id="rId14"/>
    <p:sldId id="262" r:id="rId15"/>
    <p:sldId id="283" r:id="rId16"/>
    <p:sldId id="284" r:id="rId17"/>
    <p:sldId id="285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92BF"/>
    <a:srgbClr val="64737D"/>
    <a:srgbClr val="D0E8F8"/>
    <a:srgbClr val="A3CFEF"/>
    <a:srgbClr val="445763"/>
    <a:srgbClr val="4F9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A585E4-9350-488A-9C5D-52EC52FE4804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2526E55-4628-4FBA-AF1D-5856268F6511}">
      <dgm:prSet phldrT="[텍스트]" custT="1"/>
      <dgm:spPr/>
      <dgm:t>
        <a:bodyPr/>
        <a:lstStyle/>
        <a:p>
          <a:pPr latinLnBrk="1"/>
          <a:r>
            <a:rPr lang="en-US" altLang="ko-KR" sz="2000" dirty="0"/>
            <a:t>4/5~4/12 </a:t>
          </a:r>
        </a:p>
        <a:p>
          <a:pPr latinLnBrk="1"/>
          <a:r>
            <a:rPr lang="ko-KR" altLang="en-US" sz="2000" dirty="0"/>
            <a:t>아이디어 선정 및 역할 분담</a:t>
          </a:r>
          <a:endParaRPr lang="en-US" altLang="ko-KR" sz="2000" dirty="0"/>
        </a:p>
      </dgm:t>
    </dgm:pt>
    <dgm:pt modelId="{D43D4188-DCD8-4B1F-A8B7-CADA0DDEF2C6}" type="parTrans" cxnId="{8418819A-C908-4CEA-BF24-82C06F247E98}">
      <dgm:prSet/>
      <dgm:spPr/>
      <dgm:t>
        <a:bodyPr/>
        <a:lstStyle/>
        <a:p>
          <a:pPr latinLnBrk="1"/>
          <a:endParaRPr lang="ko-KR" altLang="en-US"/>
        </a:p>
      </dgm:t>
    </dgm:pt>
    <dgm:pt modelId="{FC2EE253-6851-4778-A681-EA3103B26C8F}" type="sibTrans" cxnId="{8418819A-C908-4CEA-BF24-82C06F247E98}">
      <dgm:prSet/>
      <dgm:spPr/>
      <dgm:t>
        <a:bodyPr/>
        <a:lstStyle/>
        <a:p>
          <a:pPr latinLnBrk="1"/>
          <a:endParaRPr lang="ko-KR" altLang="en-US"/>
        </a:p>
      </dgm:t>
    </dgm:pt>
    <dgm:pt modelId="{DA655278-62E1-4C4C-9684-ADAB5EEC8316}">
      <dgm:prSet phldrT="[텍스트]" custT="1"/>
      <dgm:spPr/>
      <dgm:t>
        <a:bodyPr/>
        <a:lstStyle/>
        <a:p>
          <a:pPr latinLnBrk="1"/>
          <a:r>
            <a:rPr lang="en-US" altLang="ko-KR" sz="2000" dirty="0"/>
            <a:t>4/13~ 4/29 </a:t>
          </a:r>
        </a:p>
        <a:p>
          <a:pPr latinLnBrk="1"/>
          <a:r>
            <a:rPr lang="ko-KR" altLang="en-US" sz="2000" dirty="0"/>
            <a:t>구현내용 상의 및 틀 잡기</a:t>
          </a:r>
        </a:p>
      </dgm:t>
    </dgm:pt>
    <dgm:pt modelId="{B15631A7-AE10-4B52-ABF4-F4E61FBE1C86}" type="parTrans" cxnId="{5589980E-AFE0-4B1B-A51D-BC6915B4356A}">
      <dgm:prSet/>
      <dgm:spPr/>
      <dgm:t>
        <a:bodyPr/>
        <a:lstStyle/>
        <a:p>
          <a:pPr latinLnBrk="1"/>
          <a:endParaRPr lang="ko-KR" altLang="en-US"/>
        </a:p>
      </dgm:t>
    </dgm:pt>
    <dgm:pt modelId="{9034C49E-3954-4D04-8F20-ECAF52A181B8}" type="sibTrans" cxnId="{5589980E-AFE0-4B1B-A51D-BC6915B4356A}">
      <dgm:prSet/>
      <dgm:spPr/>
      <dgm:t>
        <a:bodyPr/>
        <a:lstStyle/>
        <a:p>
          <a:pPr latinLnBrk="1"/>
          <a:endParaRPr lang="ko-KR" altLang="en-US"/>
        </a:p>
      </dgm:t>
    </dgm:pt>
    <dgm:pt modelId="{1BC41923-9474-446B-A5D5-C9D6184BC66F}">
      <dgm:prSet phldrT="[텍스트]" custT="1"/>
      <dgm:spPr/>
      <dgm:t>
        <a:bodyPr/>
        <a:lstStyle/>
        <a:p>
          <a:pPr latinLnBrk="1"/>
          <a:r>
            <a:rPr lang="en-US" altLang="ko-KR" sz="2000" dirty="0"/>
            <a:t>4/30~5/21 </a:t>
          </a:r>
        </a:p>
        <a:p>
          <a:pPr latinLnBrk="1"/>
          <a:r>
            <a:rPr lang="ko-KR" altLang="en-US" sz="2000" dirty="0"/>
            <a:t>모든 페이지 합치고 오류수정</a:t>
          </a:r>
        </a:p>
      </dgm:t>
    </dgm:pt>
    <dgm:pt modelId="{8F1BC69C-0C67-4CBC-A969-D221775DC6B5}" type="parTrans" cxnId="{01408EE1-B7BD-4C20-86C8-4184E9D6FB10}">
      <dgm:prSet/>
      <dgm:spPr/>
      <dgm:t>
        <a:bodyPr/>
        <a:lstStyle/>
        <a:p>
          <a:pPr latinLnBrk="1"/>
          <a:endParaRPr lang="ko-KR" altLang="en-US"/>
        </a:p>
      </dgm:t>
    </dgm:pt>
    <dgm:pt modelId="{F6224307-5133-4F8E-8AF1-639DB900B928}" type="sibTrans" cxnId="{01408EE1-B7BD-4C20-86C8-4184E9D6FB10}">
      <dgm:prSet/>
      <dgm:spPr/>
      <dgm:t>
        <a:bodyPr/>
        <a:lstStyle/>
        <a:p>
          <a:pPr latinLnBrk="1"/>
          <a:endParaRPr lang="ko-KR" altLang="en-US"/>
        </a:p>
      </dgm:t>
    </dgm:pt>
    <dgm:pt modelId="{562A221C-AE72-45D5-9370-4732B8FA5AB8}">
      <dgm:prSet phldrT="[텍스트]" custT="1"/>
      <dgm:spPr/>
      <dgm:t>
        <a:bodyPr/>
        <a:lstStyle/>
        <a:p>
          <a:pPr latinLnBrk="1"/>
          <a:r>
            <a:rPr lang="en-US" altLang="ko-KR" sz="2000" dirty="0"/>
            <a:t>5/22~ 6/16 </a:t>
          </a:r>
        </a:p>
        <a:p>
          <a:pPr latinLnBrk="1"/>
          <a:r>
            <a:rPr lang="ko-KR" altLang="en-US" sz="2000" dirty="0"/>
            <a:t>오류 수정 및 마무리</a:t>
          </a:r>
        </a:p>
      </dgm:t>
    </dgm:pt>
    <dgm:pt modelId="{CDF2AB4E-E94E-46BC-9314-BCDF65ED833B}" type="parTrans" cxnId="{A2D83CFB-D608-4020-A69C-494D84576EFA}">
      <dgm:prSet/>
      <dgm:spPr/>
      <dgm:t>
        <a:bodyPr/>
        <a:lstStyle/>
        <a:p>
          <a:pPr latinLnBrk="1"/>
          <a:endParaRPr lang="ko-KR" altLang="en-US"/>
        </a:p>
      </dgm:t>
    </dgm:pt>
    <dgm:pt modelId="{610B6F85-AAF4-4EF9-9190-1594FC346C1B}" type="sibTrans" cxnId="{A2D83CFB-D608-4020-A69C-494D84576EFA}">
      <dgm:prSet/>
      <dgm:spPr/>
      <dgm:t>
        <a:bodyPr/>
        <a:lstStyle/>
        <a:p>
          <a:pPr latinLnBrk="1"/>
          <a:endParaRPr lang="ko-KR" altLang="en-US"/>
        </a:p>
      </dgm:t>
    </dgm:pt>
    <dgm:pt modelId="{0449BF05-BB1E-4750-A678-1F63914C9167}" type="pres">
      <dgm:prSet presAssocID="{EAA585E4-9350-488A-9C5D-52EC52FE4804}" presName="Name0" presStyleCnt="0">
        <dgm:presLayoutVars>
          <dgm:chMax val="7"/>
          <dgm:chPref val="5"/>
        </dgm:presLayoutVars>
      </dgm:prSet>
      <dgm:spPr/>
    </dgm:pt>
    <dgm:pt modelId="{06780C0F-BF6F-47D7-BBAE-3529886890FD}" type="pres">
      <dgm:prSet presAssocID="{EAA585E4-9350-488A-9C5D-52EC52FE4804}" presName="arrowNode" presStyleLbl="node1" presStyleIdx="0" presStyleCnt="1" custLinFactNeighborX="1811" custLinFactNeighborY="-384"/>
      <dgm:spPr/>
    </dgm:pt>
    <dgm:pt modelId="{1E3A1528-7A6B-4334-897F-287FEFC3A0C1}" type="pres">
      <dgm:prSet presAssocID="{D2526E55-4628-4FBA-AF1D-5856268F6511}" presName="txNode1" presStyleLbl="revTx" presStyleIdx="0" presStyleCnt="4" custScaleX="167250" custScaleY="37360" custLinFactNeighborX="-26756" custLinFactNeighborY="47657">
        <dgm:presLayoutVars>
          <dgm:bulletEnabled val="1"/>
        </dgm:presLayoutVars>
      </dgm:prSet>
      <dgm:spPr/>
    </dgm:pt>
    <dgm:pt modelId="{5451FAE7-20D2-4043-9C70-4F6B2ED8D1CC}" type="pres">
      <dgm:prSet presAssocID="{DA655278-62E1-4C4C-9684-ADAB5EEC8316}" presName="txNode2" presStyleLbl="revTx" presStyleIdx="1" presStyleCnt="4" custScaleX="126744" custLinFactNeighborX="8708" custLinFactNeighborY="-16304">
        <dgm:presLayoutVars>
          <dgm:bulletEnabled val="1"/>
        </dgm:presLayoutVars>
      </dgm:prSet>
      <dgm:spPr/>
    </dgm:pt>
    <dgm:pt modelId="{873FCB9E-F9CC-4AE0-AAB7-F8D284FF1AE5}" type="pres">
      <dgm:prSet presAssocID="{9034C49E-3954-4D04-8F20-ECAF52A181B8}" presName="dotNode2" presStyleCnt="0"/>
      <dgm:spPr/>
    </dgm:pt>
    <dgm:pt modelId="{90AEE5EF-7A34-4D6B-994A-2DF61BEF9399}" type="pres">
      <dgm:prSet presAssocID="{9034C49E-3954-4D04-8F20-ECAF52A181B8}" presName="dotRepeatNode" presStyleLbl="fgShp" presStyleIdx="0" presStyleCnt="2"/>
      <dgm:spPr/>
    </dgm:pt>
    <dgm:pt modelId="{5118C333-FEB3-44ED-887D-72ADA12AA235}" type="pres">
      <dgm:prSet presAssocID="{1BC41923-9474-446B-A5D5-C9D6184BC66F}" presName="txNode3" presStyleLbl="revTx" presStyleIdx="2" presStyleCnt="4" custScaleX="123624" custLinFactNeighborX="-5514" custLinFactNeighborY="34763">
        <dgm:presLayoutVars>
          <dgm:bulletEnabled val="1"/>
        </dgm:presLayoutVars>
      </dgm:prSet>
      <dgm:spPr/>
    </dgm:pt>
    <dgm:pt modelId="{F6A93727-C96C-40C1-AF0D-8029FBF64D57}" type="pres">
      <dgm:prSet presAssocID="{F6224307-5133-4F8E-8AF1-639DB900B928}" presName="dotNode3" presStyleCnt="0"/>
      <dgm:spPr/>
    </dgm:pt>
    <dgm:pt modelId="{07D7732B-EB3F-4C5A-A687-63706455FBA3}" type="pres">
      <dgm:prSet presAssocID="{F6224307-5133-4F8E-8AF1-639DB900B928}" presName="dotRepeatNode" presStyleLbl="fgShp" presStyleIdx="1" presStyleCnt="2"/>
      <dgm:spPr/>
    </dgm:pt>
    <dgm:pt modelId="{083726C6-A7F5-46C3-AB98-317250BF3E89}" type="pres">
      <dgm:prSet presAssocID="{562A221C-AE72-45D5-9370-4732B8FA5AB8}" presName="txNode4" presStyleLbl="revTx" presStyleIdx="3" presStyleCnt="4" custScaleX="141339" custLinFactNeighborX="19799" custLinFactNeighborY="-13311">
        <dgm:presLayoutVars>
          <dgm:bulletEnabled val="1"/>
        </dgm:presLayoutVars>
      </dgm:prSet>
      <dgm:spPr/>
    </dgm:pt>
  </dgm:ptLst>
  <dgm:cxnLst>
    <dgm:cxn modelId="{5589980E-AFE0-4B1B-A51D-BC6915B4356A}" srcId="{EAA585E4-9350-488A-9C5D-52EC52FE4804}" destId="{DA655278-62E1-4C4C-9684-ADAB5EEC8316}" srcOrd="1" destOrd="0" parTransId="{B15631A7-AE10-4B52-ABF4-F4E61FBE1C86}" sibTransId="{9034C49E-3954-4D04-8F20-ECAF52A181B8}"/>
    <dgm:cxn modelId="{278AE51F-B3A4-4997-8D50-D006EE23F66C}" type="presOf" srcId="{D2526E55-4628-4FBA-AF1D-5856268F6511}" destId="{1E3A1528-7A6B-4334-897F-287FEFC3A0C1}" srcOrd="0" destOrd="0" presId="urn:microsoft.com/office/officeart/2009/3/layout/DescendingProcess"/>
    <dgm:cxn modelId="{9042173E-0AE1-496E-BC15-A93151184307}" type="presOf" srcId="{EAA585E4-9350-488A-9C5D-52EC52FE4804}" destId="{0449BF05-BB1E-4750-A678-1F63914C9167}" srcOrd="0" destOrd="0" presId="urn:microsoft.com/office/officeart/2009/3/layout/DescendingProcess"/>
    <dgm:cxn modelId="{65E6F178-AE50-4641-B87E-4BAD2A5E6BE4}" type="presOf" srcId="{9034C49E-3954-4D04-8F20-ECAF52A181B8}" destId="{90AEE5EF-7A34-4D6B-994A-2DF61BEF9399}" srcOrd="0" destOrd="0" presId="urn:microsoft.com/office/officeart/2009/3/layout/DescendingProcess"/>
    <dgm:cxn modelId="{4F77FE84-37C1-430E-935D-034626796190}" type="presOf" srcId="{F6224307-5133-4F8E-8AF1-639DB900B928}" destId="{07D7732B-EB3F-4C5A-A687-63706455FBA3}" srcOrd="0" destOrd="0" presId="urn:microsoft.com/office/officeart/2009/3/layout/DescendingProcess"/>
    <dgm:cxn modelId="{8418819A-C908-4CEA-BF24-82C06F247E98}" srcId="{EAA585E4-9350-488A-9C5D-52EC52FE4804}" destId="{D2526E55-4628-4FBA-AF1D-5856268F6511}" srcOrd="0" destOrd="0" parTransId="{D43D4188-DCD8-4B1F-A8B7-CADA0DDEF2C6}" sibTransId="{FC2EE253-6851-4778-A681-EA3103B26C8F}"/>
    <dgm:cxn modelId="{2738B7E0-987F-46F5-AD6A-8846FB6BFEE8}" type="presOf" srcId="{1BC41923-9474-446B-A5D5-C9D6184BC66F}" destId="{5118C333-FEB3-44ED-887D-72ADA12AA235}" srcOrd="0" destOrd="0" presId="urn:microsoft.com/office/officeart/2009/3/layout/DescendingProcess"/>
    <dgm:cxn modelId="{01408EE1-B7BD-4C20-86C8-4184E9D6FB10}" srcId="{EAA585E4-9350-488A-9C5D-52EC52FE4804}" destId="{1BC41923-9474-446B-A5D5-C9D6184BC66F}" srcOrd="2" destOrd="0" parTransId="{8F1BC69C-0C67-4CBC-A969-D221775DC6B5}" sibTransId="{F6224307-5133-4F8E-8AF1-639DB900B928}"/>
    <dgm:cxn modelId="{63692AE3-BBA8-41A3-9312-E4528BC303FC}" type="presOf" srcId="{DA655278-62E1-4C4C-9684-ADAB5EEC8316}" destId="{5451FAE7-20D2-4043-9C70-4F6B2ED8D1CC}" srcOrd="0" destOrd="0" presId="urn:microsoft.com/office/officeart/2009/3/layout/DescendingProcess"/>
    <dgm:cxn modelId="{DBCA74F7-3F27-495B-A1BA-DC8C0A62FED6}" type="presOf" srcId="{562A221C-AE72-45D5-9370-4732B8FA5AB8}" destId="{083726C6-A7F5-46C3-AB98-317250BF3E89}" srcOrd="0" destOrd="0" presId="urn:microsoft.com/office/officeart/2009/3/layout/DescendingProcess"/>
    <dgm:cxn modelId="{A2D83CFB-D608-4020-A69C-494D84576EFA}" srcId="{EAA585E4-9350-488A-9C5D-52EC52FE4804}" destId="{562A221C-AE72-45D5-9370-4732B8FA5AB8}" srcOrd="3" destOrd="0" parTransId="{CDF2AB4E-E94E-46BC-9314-BCDF65ED833B}" sibTransId="{610B6F85-AAF4-4EF9-9190-1594FC346C1B}"/>
    <dgm:cxn modelId="{E10901BC-C8E7-4AC4-9C46-FEBE0F1286F0}" type="presParOf" srcId="{0449BF05-BB1E-4750-A678-1F63914C9167}" destId="{06780C0F-BF6F-47D7-BBAE-3529886890FD}" srcOrd="0" destOrd="0" presId="urn:microsoft.com/office/officeart/2009/3/layout/DescendingProcess"/>
    <dgm:cxn modelId="{F4FFFA0A-8FB7-45A2-91B0-2687D3D10C81}" type="presParOf" srcId="{0449BF05-BB1E-4750-A678-1F63914C9167}" destId="{1E3A1528-7A6B-4334-897F-287FEFC3A0C1}" srcOrd="1" destOrd="0" presId="urn:microsoft.com/office/officeart/2009/3/layout/DescendingProcess"/>
    <dgm:cxn modelId="{1FE39945-E0A0-48A2-83C7-5391609480E8}" type="presParOf" srcId="{0449BF05-BB1E-4750-A678-1F63914C9167}" destId="{5451FAE7-20D2-4043-9C70-4F6B2ED8D1CC}" srcOrd="2" destOrd="0" presId="urn:microsoft.com/office/officeart/2009/3/layout/DescendingProcess"/>
    <dgm:cxn modelId="{D1801E4B-9165-4066-934A-B45277C549A0}" type="presParOf" srcId="{0449BF05-BB1E-4750-A678-1F63914C9167}" destId="{873FCB9E-F9CC-4AE0-AAB7-F8D284FF1AE5}" srcOrd="3" destOrd="0" presId="urn:microsoft.com/office/officeart/2009/3/layout/DescendingProcess"/>
    <dgm:cxn modelId="{CA1AFDB2-04AF-4982-AED0-A76C09DF85BF}" type="presParOf" srcId="{873FCB9E-F9CC-4AE0-AAB7-F8D284FF1AE5}" destId="{90AEE5EF-7A34-4D6B-994A-2DF61BEF9399}" srcOrd="0" destOrd="0" presId="urn:microsoft.com/office/officeart/2009/3/layout/DescendingProcess"/>
    <dgm:cxn modelId="{79227B47-70C1-4FD7-91CB-D3206BEDF3B6}" type="presParOf" srcId="{0449BF05-BB1E-4750-A678-1F63914C9167}" destId="{5118C333-FEB3-44ED-887D-72ADA12AA235}" srcOrd="4" destOrd="0" presId="urn:microsoft.com/office/officeart/2009/3/layout/DescendingProcess"/>
    <dgm:cxn modelId="{F1857DEC-E4B6-4EAF-80E3-E7F9A5A19C37}" type="presParOf" srcId="{0449BF05-BB1E-4750-A678-1F63914C9167}" destId="{F6A93727-C96C-40C1-AF0D-8029FBF64D57}" srcOrd="5" destOrd="0" presId="urn:microsoft.com/office/officeart/2009/3/layout/DescendingProcess"/>
    <dgm:cxn modelId="{2057E002-D827-40B3-9306-54B13E834237}" type="presParOf" srcId="{F6A93727-C96C-40C1-AF0D-8029FBF64D57}" destId="{07D7732B-EB3F-4C5A-A687-63706455FBA3}" srcOrd="0" destOrd="0" presId="urn:microsoft.com/office/officeart/2009/3/layout/DescendingProcess"/>
    <dgm:cxn modelId="{E10C1E5A-E323-4D1F-8DD4-0260E4BB7F24}" type="presParOf" srcId="{0449BF05-BB1E-4750-A678-1F63914C9167}" destId="{083726C6-A7F5-46C3-AB98-317250BF3E89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80C0F-BF6F-47D7-BBAE-3529886890FD}">
      <dsp:nvSpPr>
        <dsp:cNvPr id="0" name=""/>
        <dsp:cNvSpPr/>
      </dsp:nvSpPr>
      <dsp:spPr>
        <a:xfrm rot="4396374">
          <a:off x="1950851" y="1218620"/>
          <a:ext cx="5286567" cy="3686721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EE5EF-7A34-4D6B-994A-2DF61BEF9399}">
      <dsp:nvSpPr>
        <dsp:cNvPr id="0" name=""/>
        <dsp:cNvSpPr/>
      </dsp:nvSpPr>
      <dsp:spPr>
        <a:xfrm>
          <a:off x="4065387" y="1864134"/>
          <a:ext cx="133502" cy="1335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7732B-EB3F-4C5A-A687-63706455FBA3}">
      <dsp:nvSpPr>
        <dsp:cNvPr id="0" name=""/>
        <dsp:cNvSpPr/>
      </dsp:nvSpPr>
      <dsp:spPr>
        <a:xfrm>
          <a:off x="5228083" y="2997679"/>
          <a:ext cx="133502" cy="1335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A1528-7A6B-4334-897F-287FEFC3A0C1}">
      <dsp:nvSpPr>
        <dsp:cNvPr id="0" name=""/>
        <dsp:cNvSpPr/>
      </dsp:nvSpPr>
      <dsp:spPr>
        <a:xfrm>
          <a:off x="0" y="773843"/>
          <a:ext cx="4168627" cy="366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4/5~4/12 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아이디어 선정 및 역할 분담</a:t>
          </a:r>
          <a:endParaRPr lang="en-US" altLang="ko-KR" sz="2000" kern="1200" dirty="0"/>
        </a:p>
      </dsp:txBody>
      <dsp:txXfrm>
        <a:off x="0" y="773843"/>
        <a:ext cx="4168627" cy="366066"/>
      </dsp:txXfrm>
    </dsp:sp>
    <dsp:sp modelId="{5451FAE7-20D2-4043-9C70-4F6B2ED8D1CC}">
      <dsp:nvSpPr>
        <dsp:cNvPr id="0" name=""/>
        <dsp:cNvSpPr/>
      </dsp:nvSpPr>
      <dsp:spPr>
        <a:xfrm>
          <a:off x="4645540" y="1281216"/>
          <a:ext cx="4354344" cy="979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4/13~ 4/29 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구현내용 상의 및 틀 잡기</a:t>
          </a:r>
        </a:p>
      </dsp:txBody>
      <dsp:txXfrm>
        <a:off x="4645540" y="1281216"/>
        <a:ext cx="4354344" cy="979834"/>
      </dsp:txXfrm>
    </dsp:sp>
    <dsp:sp modelId="{5118C333-FEB3-44ED-887D-72ADA12AA235}">
      <dsp:nvSpPr>
        <dsp:cNvPr id="0" name=""/>
        <dsp:cNvSpPr/>
      </dsp:nvSpPr>
      <dsp:spPr>
        <a:xfrm>
          <a:off x="921387" y="2915133"/>
          <a:ext cx="4163878" cy="979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4/30~5/21 </a:t>
          </a:r>
        </a:p>
        <a:p>
          <a:pPr marL="0" lvl="0" indent="0" algn="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모든 페이지 합치고 오류수정</a:t>
          </a:r>
        </a:p>
      </dsp:txBody>
      <dsp:txXfrm>
        <a:off x="921387" y="2915133"/>
        <a:ext cx="4163878" cy="979834"/>
      </dsp:txXfrm>
    </dsp:sp>
    <dsp:sp modelId="{083726C6-A7F5-46C3-AB98-317250BF3E89}">
      <dsp:nvSpPr>
        <dsp:cNvPr id="0" name=""/>
        <dsp:cNvSpPr/>
      </dsp:nvSpPr>
      <dsp:spPr>
        <a:xfrm>
          <a:off x="4843818" y="5013703"/>
          <a:ext cx="4760551" cy="979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5/22~ 6/16 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오류 수정 및 마무리</a:t>
          </a:r>
        </a:p>
      </dsp:txBody>
      <dsp:txXfrm>
        <a:off x="4843818" y="5013703"/>
        <a:ext cx="4760551" cy="979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9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2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6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8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241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565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0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3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01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1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7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0144A-7DF5-4E18-8CB9-ED753FA6E8CE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BCA95-1531-40C0-B3AB-DAC59CCC7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0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all-record.tistory.com/109" TargetMode="External"/><Relationship Id="rId3" Type="http://schemas.openxmlformats.org/officeDocument/2006/relationships/hyperlink" Target="https://www.youtube.com/watch?v=JryRu5zby3A" TargetMode="External"/><Relationship Id="rId7" Type="http://schemas.openxmlformats.org/officeDocument/2006/relationships/hyperlink" Target="https://search.naver.com/search.naver?where=nexearch&amp;sm=top_hty&amp;fbm=1&amp;ie=utf8&amp;query=%EC%9E%84%EC%8B%9C%EC%84%A0%EB%B3%84%EA%B2%80%EC%82%AC%EC%86%8C" TargetMode="External"/><Relationship Id="rId2" Type="http://schemas.openxmlformats.org/officeDocument/2006/relationships/hyperlink" Target="https://www.seongnam.go.kr/health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ws.seoul.go.kr/welfare/archives/512553" TargetMode="External"/><Relationship Id="rId5" Type="http://schemas.openxmlformats.org/officeDocument/2006/relationships/hyperlink" Target="https://www.mohw.go.kr/react/popup_200128_3.html" TargetMode="External"/><Relationship Id="rId4" Type="http://schemas.openxmlformats.org/officeDocument/2006/relationships/hyperlink" Target="https://www.mfds.go.kr/vaccine_covid19.jsp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59499-4A1D-45CB-9ABF-B19DDD7EFAF2}"/>
              </a:ext>
            </a:extLst>
          </p:cNvPr>
          <p:cNvSpPr txBox="1"/>
          <p:nvPr/>
        </p:nvSpPr>
        <p:spPr>
          <a:xfrm>
            <a:off x="5230950" y="1931206"/>
            <a:ext cx="6292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코로나 임시선별소 홈페이지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F13511-6E2B-4579-8D79-AB1B6DEFCD5C}"/>
              </a:ext>
            </a:extLst>
          </p:cNvPr>
          <p:cNvSpPr/>
          <p:nvPr/>
        </p:nvSpPr>
        <p:spPr>
          <a:xfrm>
            <a:off x="5338917" y="2639093"/>
            <a:ext cx="6086168" cy="45719"/>
          </a:xfrm>
          <a:prstGeom prst="rect">
            <a:avLst/>
          </a:prstGeom>
          <a:solidFill>
            <a:srgbClr val="445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0A608E-DCCB-4C0A-A6EC-F351AFD71444}"/>
              </a:ext>
            </a:extLst>
          </p:cNvPr>
          <p:cNvSpPr txBox="1"/>
          <p:nvPr/>
        </p:nvSpPr>
        <p:spPr>
          <a:xfrm>
            <a:off x="8117769" y="2844226"/>
            <a:ext cx="3307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- 20152189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김선철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– 20161552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이지훈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F92BF"/>
              </a:solidFill>
              <a:latin typeface="+mn-ea"/>
            </a:endParaRPr>
          </a:p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- 20171234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이정민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– 20180613 </a:t>
            </a:r>
            <a:r>
              <a:rPr lang="ko-KR" altLang="en-US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임채현</a:t>
            </a:r>
            <a:endParaRPr lang="ko-KR" altLang="en-US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F92BF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80ECCD-81BA-4BDF-B97E-1CCC6AD66856}"/>
              </a:ext>
            </a:extLst>
          </p:cNvPr>
          <p:cNvSpPr txBox="1"/>
          <p:nvPr/>
        </p:nvSpPr>
        <p:spPr>
          <a:xfrm>
            <a:off x="5338917" y="1592651"/>
            <a:ext cx="569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11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93481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75317" y="58110"/>
            <a:ext cx="4487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설명 </a:t>
            </a: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진료소 예약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A082A63-B208-4898-96BE-113AA7672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9" y="820949"/>
            <a:ext cx="4974955" cy="522377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0C7071E-562F-4A2C-A21E-4F19CFC56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79" y="820949"/>
            <a:ext cx="4889075" cy="249061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2011E0E-2C7E-44AA-B682-58F9415A7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79" y="3511072"/>
            <a:ext cx="6446035" cy="2533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E78F2C-F3FC-4ABE-9FDD-E9F165D9D969}"/>
              </a:ext>
            </a:extLst>
          </p:cNvPr>
          <p:cNvSpPr txBox="1"/>
          <p:nvPr/>
        </p:nvSpPr>
        <p:spPr>
          <a:xfrm>
            <a:off x="5292914" y="3411943"/>
            <a:ext cx="3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70C979-15CA-481F-9C05-09D1EF73B13F}"/>
              </a:ext>
            </a:extLst>
          </p:cNvPr>
          <p:cNvSpPr txBox="1"/>
          <p:nvPr/>
        </p:nvSpPr>
        <p:spPr>
          <a:xfrm>
            <a:off x="-10400" y="721820"/>
            <a:ext cx="39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F18930-6C7B-4B11-A369-601261FAF12B}"/>
              </a:ext>
            </a:extLst>
          </p:cNvPr>
          <p:cNvSpPr txBox="1"/>
          <p:nvPr/>
        </p:nvSpPr>
        <p:spPr>
          <a:xfrm>
            <a:off x="5292914" y="760424"/>
            <a:ext cx="35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62650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75317" y="58110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설명 </a:t>
            </a: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정보광장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637301-898A-4AEE-BB01-8235C4AC5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2" y="941349"/>
            <a:ext cx="5725119" cy="44108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472A62-C57C-4AB1-880A-AECEB1F6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330" y="941349"/>
            <a:ext cx="5658481" cy="4410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F38F5C-2336-461C-9F92-D454AFB41E58}"/>
              </a:ext>
            </a:extLst>
          </p:cNvPr>
          <p:cNvSpPr txBox="1"/>
          <p:nvPr/>
        </p:nvSpPr>
        <p:spPr>
          <a:xfrm>
            <a:off x="3780371" y="5558925"/>
            <a:ext cx="463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4737D"/>
                </a:solidFill>
              </a:rPr>
              <a:t>일반페이지랑</a:t>
            </a:r>
            <a:r>
              <a:rPr lang="ko-KR" altLang="en-US" dirty="0">
                <a:solidFill>
                  <a:srgbClr val="64737D"/>
                </a:solidFill>
              </a:rPr>
              <a:t> 관리자페이지를 나누어 개설</a:t>
            </a:r>
          </a:p>
        </p:txBody>
      </p:sp>
    </p:spTree>
    <p:extLst>
      <p:ext uri="{BB962C8B-B14F-4D97-AF65-F5344CB8AC3E}">
        <p14:creationId xmlns:p14="http://schemas.microsoft.com/office/powerpoint/2010/main" val="388955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75317" y="58110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설명 </a:t>
            </a: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결과 영상">
            <a:hlinkClick r:id="" action="ppaction://media"/>
            <a:extLst>
              <a:ext uri="{FF2B5EF4-FFF2-40B4-BE49-F238E27FC236}">
                <a16:creationId xmlns:a16="http://schemas.microsoft.com/office/drawing/2014/main" id="{31989C32-C95C-4BFA-A83B-3F75816F1E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7703" y="1042469"/>
            <a:ext cx="7776594" cy="477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75317" y="58110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설명 </a:t>
            </a: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검사소 위치 검색">
            <a:hlinkClick r:id="" action="ppaction://media"/>
            <a:extLst>
              <a:ext uri="{FF2B5EF4-FFF2-40B4-BE49-F238E27FC236}">
                <a16:creationId xmlns:a16="http://schemas.microsoft.com/office/drawing/2014/main" id="{34368B3D-C9C2-471E-8A04-E30150CA81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035" y="1226890"/>
            <a:ext cx="7977930" cy="440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B194895-A5A0-41C2-B6C2-2EB29F62E183}"/>
              </a:ext>
            </a:extLst>
          </p:cNvPr>
          <p:cNvGrpSpPr/>
          <p:nvPr/>
        </p:nvGrpSpPr>
        <p:grpSpPr>
          <a:xfrm>
            <a:off x="1520806" y="0"/>
            <a:ext cx="8063630" cy="670560"/>
            <a:chOff x="-3194" y="0"/>
            <a:chExt cx="8063630" cy="67056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3013BD-EAE5-44CA-9C9A-B1FC5AAC5BB5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6F0E64C-916F-4522-9700-DD1FBBDEF266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직각 삼각형 2">
                <a:extLst>
                  <a:ext uri="{FF2B5EF4-FFF2-40B4-BE49-F238E27FC236}">
                    <a16:creationId xmlns:a16="http://schemas.microsoft.com/office/drawing/2014/main" id="{B640DB36-0EF6-48D4-B77A-E09266C2AFE9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1C5B5FF-B202-41D7-B318-5A259655CC41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7A475A64-51D9-4B36-9EC5-E5AA45315293}"/>
              </a:ext>
            </a:extLst>
          </p:cNvPr>
          <p:cNvSpPr txBox="1"/>
          <p:nvPr/>
        </p:nvSpPr>
        <p:spPr>
          <a:xfrm>
            <a:off x="2432145" y="54452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DB6F21F-12D9-436D-98DF-64CDC093F680}"/>
              </a:ext>
            </a:extLst>
          </p:cNvPr>
          <p:cNvSpPr txBox="1"/>
          <p:nvPr/>
        </p:nvSpPr>
        <p:spPr>
          <a:xfrm>
            <a:off x="1878625" y="54452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0658AF8-5206-4431-A71D-D83FF328E1E3}"/>
              </a:ext>
            </a:extLst>
          </p:cNvPr>
          <p:cNvSpPr/>
          <p:nvPr/>
        </p:nvSpPr>
        <p:spPr>
          <a:xfrm>
            <a:off x="2362201" y="1534628"/>
            <a:ext cx="1625832" cy="358624"/>
          </a:xfrm>
          <a:prstGeom prst="roundRect">
            <a:avLst>
              <a:gd name="adj" fmla="val 50000"/>
            </a:avLst>
          </a:prstGeom>
          <a:solidFill>
            <a:srgbClr val="647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래픽 6">
            <a:extLst>
              <a:ext uri="{FF2B5EF4-FFF2-40B4-BE49-F238E27FC236}">
                <a16:creationId xmlns:a16="http://schemas.microsoft.com/office/drawing/2014/main" id="{57B2E2DD-5AED-4AA0-B191-B767B0A3B23C}"/>
              </a:ext>
            </a:extLst>
          </p:cNvPr>
          <p:cNvGrpSpPr/>
          <p:nvPr/>
        </p:nvGrpSpPr>
        <p:grpSpPr>
          <a:xfrm>
            <a:off x="7458133" y="1595487"/>
            <a:ext cx="645573" cy="645590"/>
            <a:chOff x="5727795" y="1155953"/>
            <a:chExt cx="1193577" cy="1193609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A787314-22A6-4950-BA5F-0F3F7534C626}"/>
                </a:ext>
              </a:extLst>
            </p:cNvPr>
            <p:cNvSpPr/>
            <p:nvPr/>
          </p:nvSpPr>
          <p:spPr>
            <a:xfrm>
              <a:off x="5727795" y="1155953"/>
              <a:ext cx="1193577" cy="1193609"/>
            </a:xfrm>
            <a:custGeom>
              <a:avLst/>
              <a:gdLst>
                <a:gd name="connsiteX0" fmla="*/ 1193578 w 1193577"/>
                <a:gd name="connsiteY0" fmla="*/ 596792 h 1193609"/>
                <a:gd name="connsiteX1" fmla="*/ 596798 w 1193577"/>
                <a:gd name="connsiteY1" fmla="*/ 1193610 h 1193609"/>
                <a:gd name="connsiteX2" fmla="*/ 0 w 1193577"/>
                <a:gd name="connsiteY2" fmla="*/ 596792 h 1193609"/>
                <a:gd name="connsiteX3" fmla="*/ 596798 w 1193577"/>
                <a:gd name="connsiteY3" fmla="*/ 0 h 1193609"/>
                <a:gd name="connsiteX4" fmla="*/ 1193578 w 1193577"/>
                <a:gd name="connsiteY4" fmla="*/ 596792 h 119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77" h="1193609">
                  <a:moveTo>
                    <a:pt x="1193578" y="596792"/>
                  </a:moveTo>
                  <a:cubicBezTo>
                    <a:pt x="1193578" y="926408"/>
                    <a:pt x="926433" y="1193610"/>
                    <a:pt x="596798" y="1193610"/>
                  </a:cubicBezTo>
                  <a:cubicBezTo>
                    <a:pt x="267195" y="1193610"/>
                    <a:pt x="0" y="926408"/>
                    <a:pt x="0" y="596792"/>
                  </a:cubicBezTo>
                  <a:cubicBezTo>
                    <a:pt x="0" y="267202"/>
                    <a:pt x="267195" y="0"/>
                    <a:pt x="596798" y="0"/>
                  </a:cubicBezTo>
                  <a:cubicBezTo>
                    <a:pt x="926433" y="0"/>
                    <a:pt x="1193578" y="267202"/>
                    <a:pt x="1193578" y="596792"/>
                  </a:cubicBezTo>
                  <a:close/>
                </a:path>
              </a:pathLst>
            </a:custGeom>
            <a:solidFill>
              <a:srgbClr val="5090B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D208695-89B2-444B-8B37-65C44D036525}"/>
                </a:ext>
              </a:extLst>
            </p:cNvPr>
            <p:cNvSpPr/>
            <p:nvPr/>
          </p:nvSpPr>
          <p:spPr>
            <a:xfrm>
              <a:off x="6305035" y="1492250"/>
              <a:ext cx="616273" cy="792283"/>
            </a:xfrm>
            <a:custGeom>
              <a:avLst/>
              <a:gdLst>
                <a:gd name="connsiteX0" fmla="*/ 616274 w 616273"/>
                <a:gd name="connsiteY0" fmla="*/ 266617 h 792283"/>
                <a:gd name="connsiteX1" fmla="*/ 227145 w 616273"/>
                <a:gd name="connsiteY1" fmla="*/ 0 h 792283"/>
                <a:gd name="connsiteX2" fmla="*/ 189935 w 616273"/>
                <a:gd name="connsiteY2" fmla="*/ 162192 h 792283"/>
                <a:gd name="connsiteX3" fmla="*/ 0 w 616273"/>
                <a:gd name="connsiteY3" fmla="*/ 354279 h 792283"/>
                <a:gd name="connsiteX4" fmla="*/ 31750 w 616273"/>
                <a:gd name="connsiteY4" fmla="*/ 627329 h 792283"/>
                <a:gd name="connsiteX5" fmla="*/ 290773 w 616273"/>
                <a:gd name="connsiteY5" fmla="*/ 792283 h 792283"/>
                <a:gd name="connsiteX6" fmla="*/ 616274 w 616273"/>
                <a:gd name="connsiteY6" fmla="*/ 266617 h 79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6273" h="792283">
                  <a:moveTo>
                    <a:pt x="616274" y="266617"/>
                  </a:moveTo>
                  <a:lnTo>
                    <a:pt x="227145" y="0"/>
                  </a:lnTo>
                  <a:lnTo>
                    <a:pt x="189935" y="162192"/>
                  </a:lnTo>
                  <a:lnTo>
                    <a:pt x="0" y="354279"/>
                  </a:lnTo>
                  <a:lnTo>
                    <a:pt x="31750" y="627329"/>
                  </a:lnTo>
                  <a:lnTo>
                    <a:pt x="290773" y="792283"/>
                  </a:lnTo>
                  <a:cubicBezTo>
                    <a:pt x="482352" y="694392"/>
                    <a:pt x="613988" y="495998"/>
                    <a:pt x="616274" y="266617"/>
                  </a:cubicBezTo>
                  <a:close/>
                </a:path>
              </a:pathLst>
            </a:custGeom>
            <a:solidFill>
              <a:srgbClr val="3F749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9" name="그래픽 6">
              <a:extLst>
                <a:ext uri="{FF2B5EF4-FFF2-40B4-BE49-F238E27FC236}">
                  <a16:creationId xmlns:a16="http://schemas.microsoft.com/office/drawing/2014/main" id="{57B2E2DD-5AED-4AA0-B191-B767B0A3B23C}"/>
                </a:ext>
              </a:extLst>
            </p:cNvPr>
            <p:cNvGrpSpPr/>
            <p:nvPr/>
          </p:nvGrpSpPr>
          <p:grpSpPr>
            <a:xfrm>
              <a:off x="6061283" y="1450162"/>
              <a:ext cx="506407" cy="685380"/>
              <a:chOff x="6061283" y="1450162"/>
              <a:chExt cx="506407" cy="685380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BB54EA-384E-4C43-9699-9B51E2713C7C}"/>
                  </a:ext>
                </a:extLst>
              </p:cNvPr>
              <p:cNvSpPr/>
              <p:nvPr/>
            </p:nvSpPr>
            <p:spPr>
              <a:xfrm>
                <a:off x="6061283" y="1465414"/>
                <a:ext cx="501102" cy="411200"/>
              </a:xfrm>
              <a:custGeom>
                <a:avLst/>
                <a:gdLst>
                  <a:gd name="connsiteX0" fmla="*/ 250363 w 501102"/>
                  <a:gd name="connsiteY0" fmla="*/ 411201 h 411200"/>
                  <a:gd name="connsiteX1" fmla="*/ 231541 w 501102"/>
                  <a:gd name="connsiteY1" fmla="*/ 391084 h 411200"/>
                  <a:gd name="connsiteX2" fmla="*/ 10498 w 501102"/>
                  <a:gd name="connsiteY2" fmla="*/ 119882 h 411200"/>
                  <a:gd name="connsiteX3" fmla="*/ 8491 w 501102"/>
                  <a:gd name="connsiteY3" fmla="*/ 46780 h 411200"/>
                  <a:gd name="connsiteX4" fmla="*/ 61063 w 501102"/>
                  <a:gd name="connsiteY4" fmla="*/ 16942 h 411200"/>
                  <a:gd name="connsiteX5" fmla="*/ 138615 w 501102"/>
                  <a:gd name="connsiteY5" fmla="*/ 140 h 411200"/>
                  <a:gd name="connsiteX6" fmla="*/ 149379 w 501102"/>
                  <a:gd name="connsiteY6" fmla="*/ 49784 h 411200"/>
                  <a:gd name="connsiteX7" fmla="*/ 67959 w 501102"/>
                  <a:gd name="connsiteY7" fmla="*/ 67431 h 411200"/>
                  <a:gd name="connsiteX8" fmla="*/ 65749 w 501102"/>
                  <a:gd name="connsiteY8" fmla="*/ 67520 h 411200"/>
                  <a:gd name="connsiteX9" fmla="*/ 51747 w 501102"/>
                  <a:gd name="connsiteY9" fmla="*/ 73412 h 411200"/>
                  <a:gd name="connsiteX10" fmla="*/ 56681 w 501102"/>
                  <a:gd name="connsiteY10" fmla="*/ 98730 h 411200"/>
                  <a:gd name="connsiteX11" fmla="*/ 249829 w 501102"/>
                  <a:gd name="connsiteY11" fmla="*/ 336074 h 411200"/>
                  <a:gd name="connsiteX12" fmla="*/ 444165 w 501102"/>
                  <a:gd name="connsiteY12" fmla="*/ 97326 h 411200"/>
                  <a:gd name="connsiteX13" fmla="*/ 449753 w 501102"/>
                  <a:gd name="connsiteY13" fmla="*/ 75470 h 411200"/>
                  <a:gd name="connsiteX14" fmla="*/ 432798 w 501102"/>
                  <a:gd name="connsiteY14" fmla="*/ 67399 h 411200"/>
                  <a:gd name="connsiteX15" fmla="*/ 430766 w 501102"/>
                  <a:gd name="connsiteY15" fmla="*/ 67094 h 411200"/>
                  <a:gd name="connsiteX16" fmla="*/ 339199 w 501102"/>
                  <a:gd name="connsiteY16" fmla="*/ 49917 h 411200"/>
                  <a:gd name="connsiteX17" fmla="*/ 348597 w 501102"/>
                  <a:gd name="connsiteY17" fmla="*/ 0 h 411200"/>
                  <a:gd name="connsiteX18" fmla="*/ 439339 w 501102"/>
                  <a:gd name="connsiteY18" fmla="*/ 17031 h 411200"/>
                  <a:gd name="connsiteX19" fmla="*/ 494584 w 501102"/>
                  <a:gd name="connsiteY19" fmla="*/ 51657 h 411200"/>
                  <a:gd name="connsiteX20" fmla="*/ 488996 w 501102"/>
                  <a:gd name="connsiteY20" fmla="*/ 121279 h 411200"/>
                  <a:gd name="connsiteX21" fmla="*/ 268886 w 501102"/>
                  <a:gd name="connsiteY21" fmla="*/ 390811 h 411200"/>
                  <a:gd name="connsiteX22" fmla="*/ 250363 w 501102"/>
                  <a:gd name="connsiteY22" fmla="*/ 411201 h 4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01102" h="411200">
                    <a:moveTo>
                      <a:pt x="250363" y="411201"/>
                    </a:moveTo>
                    <a:lnTo>
                      <a:pt x="231541" y="391084"/>
                    </a:lnTo>
                    <a:cubicBezTo>
                      <a:pt x="212123" y="370332"/>
                      <a:pt x="40984" y="186442"/>
                      <a:pt x="10498" y="119882"/>
                    </a:cubicBezTo>
                    <a:cubicBezTo>
                      <a:pt x="-2793" y="90843"/>
                      <a:pt x="-3466" y="66256"/>
                      <a:pt x="8491" y="46780"/>
                    </a:cubicBezTo>
                    <a:cubicBezTo>
                      <a:pt x="23445" y="22422"/>
                      <a:pt x="51798" y="17805"/>
                      <a:pt x="61063" y="16942"/>
                    </a:cubicBezTo>
                    <a:lnTo>
                      <a:pt x="138615" y="140"/>
                    </a:lnTo>
                    <a:lnTo>
                      <a:pt x="149379" y="49784"/>
                    </a:lnTo>
                    <a:lnTo>
                      <a:pt x="67959" y="67431"/>
                    </a:lnTo>
                    <a:lnTo>
                      <a:pt x="65749" y="67520"/>
                    </a:lnTo>
                    <a:cubicBezTo>
                      <a:pt x="61368" y="67812"/>
                      <a:pt x="53659" y="70212"/>
                      <a:pt x="51747" y="73412"/>
                    </a:cubicBezTo>
                    <a:cubicBezTo>
                      <a:pt x="50014" y="76327"/>
                      <a:pt x="50268" y="84696"/>
                      <a:pt x="56681" y="98730"/>
                    </a:cubicBezTo>
                    <a:cubicBezTo>
                      <a:pt x="77173" y="143459"/>
                      <a:pt x="189701" y="270612"/>
                      <a:pt x="249829" y="336074"/>
                    </a:cubicBezTo>
                    <a:cubicBezTo>
                      <a:pt x="308973" y="269996"/>
                      <a:pt x="420352" y="141884"/>
                      <a:pt x="444165" y="97326"/>
                    </a:cubicBezTo>
                    <a:cubicBezTo>
                      <a:pt x="450515" y="85433"/>
                      <a:pt x="451149" y="78124"/>
                      <a:pt x="449753" y="75470"/>
                    </a:cubicBezTo>
                    <a:cubicBezTo>
                      <a:pt x="447403" y="71069"/>
                      <a:pt x="436799" y="67818"/>
                      <a:pt x="432798" y="67399"/>
                    </a:cubicBezTo>
                    <a:lnTo>
                      <a:pt x="430766" y="67094"/>
                    </a:lnTo>
                    <a:lnTo>
                      <a:pt x="339199" y="49917"/>
                    </a:lnTo>
                    <a:lnTo>
                      <a:pt x="348597" y="0"/>
                    </a:lnTo>
                    <a:lnTo>
                      <a:pt x="439339" y="17031"/>
                    </a:lnTo>
                    <a:cubicBezTo>
                      <a:pt x="447023" y="18047"/>
                      <a:pt x="479915" y="23946"/>
                      <a:pt x="494584" y="51657"/>
                    </a:cubicBezTo>
                    <a:cubicBezTo>
                      <a:pt x="501760" y="65183"/>
                      <a:pt x="506648" y="88246"/>
                      <a:pt x="488996" y="121279"/>
                    </a:cubicBezTo>
                    <a:cubicBezTo>
                      <a:pt x="453944" y="186817"/>
                      <a:pt x="276417" y="382511"/>
                      <a:pt x="268886" y="390811"/>
                    </a:cubicBezTo>
                    <a:lnTo>
                      <a:pt x="250363" y="411201"/>
                    </a:lnTo>
                    <a:close/>
                  </a:path>
                </a:pathLst>
              </a:custGeom>
              <a:solidFill>
                <a:srgbClr val="1A2F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DB8B47D-2194-431B-A23A-AB801EA90B39}"/>
                  </a:ext>
                </a:extLst>
              </p:cNvPr>
              <p:cNvSpPr/>
              <p:nvPr/>
            </p:nvSpPr>
            <p:spPr>
              <a:xfrm>
                <a:off x="6288258" y="1825523"/>
                <a:ext cx="232111" cy="310019"/>
              </a:xfrm>
              <a:custGeom>
                <a:avLst/>
                <a:gdLst>
                  <a:gd name="connsiteX0" fmla="*/ 105620 w 232111"/>
                  <a:gd name="connsiteY0" fmla="*/ 310020 h 310019"/>
                  <a:gd name="connsiteX1" fmla="*/ 41320 w 232111"/>
                  <a:gd name="connsiteY1" fmla="*/ 282486 h 310019"/>
                  <a:gd name="connsiteX2" fmla="*/ 660 w 232111"/>
                  <a:gd name="connsiteY2" fmla="*/ 129584 h 310019"/>
                  <a:gd name="connsiteX3" fmla="*/ 0 w 232111"/>
                  <a:gd name="connsiteY3" fmla="*/ 260 h 310019"/>
                  <a:gd name="connsiteX4" fmla="*/ 50800 w 232111"/>
                  <a:gd name="connsiteY4" fmla="*/ 0 h 310019"/>
                  <a:gd name="connsiteX5" fmla="*/ 51473 w 232111"/>
                  <a:gd name="connsiteY5" fmla="*/ 130892 h 310019"/>
                  <a:gd name="connsiteX6" fmla="*/ 51422 w 232111"/>
                  <a:gd name="connsiteY6" fmla="*/ 131699 h 310019"/>
                  <a:gd name="connsiteX7" fmla="*/ 78315 w 232111"/>
                  <a:gd name="connsiteY7" fmla="*/ 247675 h 310019"/>
                  <a:gd name="connsiteX8" fmla="*/ 105620 w 232111"/>
                  <a:gd name="connsiteY8" fmla="*/ 259220 h 310019"/>
                  <a:gd name="connsiteX9" fmla="*/ 181312 w 232111"/>
                  <a:gd name="connsiteY9" fmla="*/ 165309 h 310019"/>
                  <a:gd name="connsiteX10" fmla="*/ 232111 w 232111"/>
                  <a:gd name="connsiteY10" fmla="*/ 165309 h 310019"/>
                  <a:gd name="connsiteX11" fmla="*/ 105620 w 232111"/>
                  <a:gd name="connsiteY11" fmla="*/ 310020 h 3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111" h="310019">
                    <a:moveTo>
                      <a:pt x="105620" y="310020"/>
                    </a:moveTo>
                    <a:cubicBezTo>
                      <a:pt x="80537" y="310020"/>
                      <a:pt x="58306" y="300495"/>
                      <a:pt x="41320" y="282486"/>
                    </a:cubicBezTo>
                    <a:cubicBezTo>
                      <a:pt x="-3054" y="235445"/>
                      <a:pt x="-83" y="143656"/>
                      <a:pt x="660" y="129584"/>
                    </a:cubicBezTo>
                    <a:lnTo>
                      <a:pt x="0" y="260"/>
                    </a:lnTo>
                    <a:lnTo>
                      <a:pt x="50800" y="0"/>
                    </a:lnTo>
                    <a:lnTo>
                      <a:pt x="51473" y="130892"/>
                    </a:lnTo>
                    <a:lnTo>
                      <a:pt x="51422" y="131699"/>
                    </a:lnTo>
                    <a:cubicBezTo>
                      <a:pt x="50133" y="154661"/>
                      <a:pt x="52445" y="220313"/>
                      <a:pt x="78315" y="247675"/>
                    </a:cubicBezTo>
                    <a:cubicBezTo>
                      <a:pt x="85744" y="255549"/>
                      <a:pt x="94444" y="259220"/>
                      <a:pt x="105620" y="259220"/>
                    </a:cubicBezTo>
                    <a:cubicBezTo>
                      <a:pt x="142196" y="259220"/>
                      <a:pt x="181312" y="234550"/>
                      <a:pt x="181312" y="165309"/>
                    </a:cubicBezTo>
                    <a:lnTo>
                      <a:pt x="232111" y="165309"/>
                    </a:lnTo>
                    <a:cubicBezTo>
                      <a:pt x="232111" y="265271"/>
                      <a:pt x="168612" y="310020"/>
                      <a:pt x="105620" y="310020"/>
                    </a:cubicBezTo>
                    <a:close/>
                  </a:path>
                </a:pathLst>
              </a:custGeom>
              <a:solidFill>
                <a:srgbClr val="1A2F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93831E46-9180-4E54-BA10-5DF076B3B233}"/>
                  </a:ext>
                </a:extLst>
              </p:cNvPr>
              <p:cNvSpPr/>
              <p:nvPr/>
            </p:nvSpPr>
            <p:spPr>
              <a:xfrm>
                <a:off x="6422250" y="1907959"/>
                <a:ext cx="145440" cy="145440"/>
              </a:xfrm>
              <a:custGeom>
                <a:avLst/>
                <a:gdLst>
                  <a:gd name="connsiteX0" fmla="*/ 145440 w 145440"/>
                  <a:gd name="connsiteY0" fmla="*/ 72720 h 145440"/>
                  <a:gd name="connsiteX1" fmla="*/ 72720 w 145440"/>
                  <a:gd name="connsiteY1" fmla="*/ 145440 h 145440"/>
                  <a:gd name="connsiteX2" fmla="*/ 0 w 145440"/>
                  <a:gd name="connsiteY2" fmla="*/ 72720 h 145440"/>
                  <a:gd name="connsiteX3" fmla="*/ 72720 w 145440"/>
                  <a:gd name="connsiteY3" fmla="*/ 0 h 145440"/>
                  <a:gd name="connsiteX4" fmla="*/ 145440 w 145440"/>
                  <a:gd name="connsiteY4" fmla="*/ 72720 h 14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440" h="145440">
                    <a:moveTo>
                      <a:pt x="145440" y="72720"/>
                    </a:moveTo>
                    <a:cubicBezTo>
                      <a:pt x="145440" y="112882"/>
                      <a:pt x="112883" y="145440"/>
                      <a:pt x="72720" y="145440"/>
                    </a:cubicBezTo>
                    <a:cubicBezTo>
                      <a:pt x="32558" y="145440"/>
                      <a:pt x="0" y="112882"/>
                      <a:pt x="0" y="72720"/>
                    </a:cubicBezTo>
                    <a:cubicBezTo>
                      <a:pt x="0" y="32558"/>
                      <a:pt x="32558" y="0"/>
                      <a:pt x="72720" y="0"/>
                    </a:cubicBezTo>
                    <a:cubicBezTo>
                      <a:pt x="112882" y="0"/>
                      <a:pt x="145440" y="32558"/>
                      <a:pt x="145440" y="72720"/>
                    </a:cubicBezTo>
                    <a:close/>
                  </a:path>
                </a:pathLst>
              </a:custGeom>
              <a:solidFill>
                <a:srgbClr val="FEBC1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6D25CC55-2625-4CC0-9760-36ED7990EE0F}"/>
                  </a:ext>
                </a:extLst>
              </p:cNvPr>
              <p:cNvSpPr/>
              <p:nvPr/>
            </p:nvSpPr>
            <p:spPr>
              <a:xfrm>
                <a:off x="6448234" y="1933930"/>
                <a:ext cx="93471" cy="93510"/>
              </a:xfrm>
              <a:custGeom>
                <a:avLst/>
                <a:gdLst>
                  <a:gd name="connsiteX0" fmla="*/ 46736 w 93471"/>
                  <a:gd name="connsiteY0" fmla="*/ 93510 h 93510"/>
                  <a:gd name="connsiteX1" fmla="*/ 0 w 93471"/>
                  <a:gd name="connsiteY1" fmla="*/ 46749 h 93510"/>
                  <a:gd name="connsiteX2" fmla="*/ 46736 w 93471"/>
                  <a:gd name="connsiteY2" fmla="*/ 0 h 93510"/>
                  <a:gd name="connsiteX3" fmla="*/ 93472 w 93471"/>
                  <a:gd name="connsiteY3" fmla="*/ 46749 h 93510"/>
                  <a:gd name="connsiteX4" fmla="*/ 46736 w 93471"/>
                  <a:gd name="connsiteY4" fmla="*/ 93510 h 93510"/>
                  <a:gd name="connsiteX5" fmla="*/ 46736 w 93471"/>
                  <a:gd name="connsiteY5" fmla="*/ 19050 h 93510"/>
                  <a:gd name="connsiteX6" fmla="*/ 19050 w 93471"/>
                  <a:gd name="connsiteY6" fmla="*/ 46749 h 93510"/>
                  <a:gd name="connsiteX7" fmla="*/ 46736 w 93471"/>
                  <a:gd name="connsiteY7" fmla="*/ 74460 h 93510"/>
                  <a:gd name="connsiteX8" fmla="*/ 74422 w 93471"/>
                  <a:gd name="connsiteY8" fmla="*/ 46749 h 93510"/>
                  <a:gd name="connsiteX9" fmla="*/ 46736 w 93471"/>
                  <a:gd name="connsiteY9" fmla="*/ 19050 h 9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471" h="93510">
                    <a:moveTo>
                      <a:pt x="46736" y="93510"/>
                    </a:moveTo>
                    <a:cubicBezTo>
                      <a:pt x="20955" y="93510"/>
                      <a:pt x="0" y="72530"/>
                      <a:pt x="0" y="46749"/>
                    </a:cubicBezTo>
                    <a:cubicBezTo>
                      <a:pt x="0" y="20968"/>
                      <a:pt x="20955" y="0"/>
                      <a:pt x="46736" y="0"/>
                    </a:cubicBezTo>
                    <a:cubicBezTo>
                      <a:pt x="72517" y="0"/>
                      <a:pt x="93472" y="20974"/>
                      <a:pt x="93472" y="46749"/>
                    </a:cubicBezTo>
                    <a:cubicBezTo>
                      <a:pt x="93472" y="72536"/>
                      <a:pt x="72517" y="93510"/>
                      <a:pt x="46736" y="93510"/>
                    </a:cubicBezTo>
                    <a:close/>
                    <a:moveTo>
                      <a:pt x="46736" y="19050"/>
                    </a:moveTo>
                    <a:cubicBezTo>
                      <a:pt x="31433" y="19050"/>
                      <a:pt x="19050" y="31477"/>
                      <a:pt x="19050" y="46749"/>
                    </a:cubicBezTo>
                    <a:cubicBezTo>
                      <a:pt x="19050" y="62027"/>
                      <a:pt x="31433" y="74460"/>
                      <a:pt x="46736" y="74460"/>
                    </a:cubicBezTo>
                    <a:cubicBezTo>
                      <a:pt x="61976" y="74460"/>
                      <a:pt x="74422" y="62027"/>
                      <a:pt x="74422" y="46749"/>
                    </a:cubicBezTo>
                    <a:cubicBezTo>
                      <a:pt x="74422" y="31477"/>
                      <a:pt x="61976" y="19050"/>
                      <a:pt x="46736" y="19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9C873745-D3F2-479F-8AFA-D2CA33003A3C}"/>
                  </a:ext>
                </a:extLst>
              </p:cNvPr>
              <p:cNvSpPr/>
              <p:nvPr/>
            </p:nvSpPr>
            <p:spPr>
              <a:xfrm>
                <a:off x="6175457" y="1450162"/>
                <a:ext cx="84175" cy="84175"/>
              </a:xfrm>
              <a:custGeom>
                <a:avLst/>
                <a:gdLst>
                  <a:gd name="connsiteX0" fmla="*/ 84175 w 84175"/>
                  <a:gd name="connsiteY0" fmla="*/ 42088 h 84175"/>
                  <a:gd name="connsiteX1" fmla="*/ 42088 w 84175"/>
                  <a:gd name="connsiteY1" fmla="*/ 84176 h 84175"/>
                  <a:gd name="connsiteX2" fmla="*/ 0 w 84175"/>
                  <a:gd name="connsiteY2" fmla="*/ 42088 h 84175"/>
                  <a:gd name="connsiteX3" fmla="*/ 42088 w 84175"/>
                  <a:gd name="connsiteY3" fmla="*/ 0 h 84175"/>
                  <a:gd name="connsiteX4" fmla="*/ 84175 w 84175"/>
                  <a:gd name="connsiteY4" fmla="*/ 42088 h 84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175" h="84175">
                    <a:moveTo>
                      <a:pt x="84175" y="42088"/>
                    </a:moveTo>
                    <a:cubicBezTo>
                      <a:pt x="84175" y="65332"/>
                      <a:pt x="65332" y="84176"/>
                      <a:pt x="42088" y="84176"/>
                    </a:cubicBezTo>
                    <a:cubicBezTo>
                      <a:pt x="18843" y="84176"/>
                      <a:pt x="0" y="65332"/>
                      <a:pt x="0" y="42088"/>
                    </a:cubicBezTo>
                    <a:cubicBezTo>
                      <a:pt x="0" y="18843"/>
                      <a:pt x="18843" y="0"/>
                      <a:pt x="42088" y="0"/>
                    </a:cubicBezTo>
                    <a:cubicBezTo>
                      <a:pt x="65332" y="0"/>
                      <a:pt x="84175" y="18843"/>
                      <a:pt x="84175" y="420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1BFD0CB0-A21B-4B52-A860-2914F416669B}"/>
                  </a:ext>
                </a:extLst>
              </p:cNvPr>
              <p:cNvSpPr/>
              <p:nvPr/>
            </p:nvSpPr>
            <p:spPr>
              <a:xfrm>
                <a:off x="6361125" y="1450162"/>
                <a:ext cx="84175" cy="84175"/>
              </a:xfrm>
              <a:custGeom>
                <a:avLst/>
                <a:gdLst>
                  <a:gd name="connsiteX0" fmla="*/ 84176 w 84175"/>
                  <a:gd name="connsiteY0" fmla="*/ 42088 h 84175"/>
                  <a:gd name="connsiteX1" fmla="*/ 42088 w 84175"/>
                  <a:gd name="connsiteY1" fmla="*/ 84176 h 84175"/>
                  <a:gd name="connsiteX2" fmla="*/ 0 w 84175"/>
                  <a:gd name="connsiteY2" fmla="*/ 42088 h 84175"/>
                  <a:gd name="connsiteX3" fmla="*/ 42088 w 84175"/>
                  <a:gd name="connsiteY3" fmla="*/ 0 h 84175"/>
                  <a:gd name="connsiteX4" fmla="*/ 84176 w 84175"/>
                  <a:gd name="connsiteY4" fmla="*/ 42088 h 84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175" h="84175">
                    <a:moveTo>
                      <a:pt x="84176" y="42088"/>
                    </a:moveTo>
                    <a:cubicBezTo>
                      <a:pt x="84176" y="65332"/>
                      <a:pt x="65332" y="84176"/>
                      <a:pt x="42088" y="84176"/>
                    </a:cubicBezTo>
                    <a:cubicBezTo>
                      <a:pt x="18844" y="84176"/>
                      <a:pt x="0" y="65332"/>
                      <a:pt x="0" y="42088"/>
                    </a:cubicBezTo>
                    <a:cubicBezTo>
                      <a:pt x="0" y="18843"/>
                      <a:pt x="18844" y="0"/>
                      <a:pt x="42088" y="0"/>
                    </a:cubicBezTo>
                    <a:cubicBezTo>
                      <a:pt x="65332" y="0"/>
                      <a:pt x="84176" y="18843"/>
                      <a:pt x="84176" y="420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8" name="그래픽 6">
            <a:extLst>
              <a:ext uri="{FF2B5EF4-FFF2-40B4-BE49-F238E27FC236}">
                <a16:creationId xmlns:a16="http://schemas.microsoft.com/office/drawing/2014/main" id="{57B2E2DD-5AED-4AA0-B191-B767B0A3B23C}"/>
              </a:ext>
            </a:extLst>
          </p:cNvPr>
          <p:cNvGrpSpPr/>
          <p:nvPr/>
        </p:nvGrpSpPr>
        <p:grpSpPr>
          <a:xfrm>
            <a:off x="7458132" y="4818804"/>
            <a:ext cx="645590" cy="645590"/>
            <a:chOff x="3889565" y="2765609"/>
            <a:chExt cx="1193609" cy="1193609"/>
          </a:xfrm>
        </p:grpSpPr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77F54B3-54B0-45A0-8F6D-AB607765AF9D}"/>
                </a:ext>
              </a:extLst>
            </p:cNvPr>
            <p:cNvSpPr/>
            <p:nvPr/>
          </p:nvSpPr>
          <p:spPr>
            <a:xfrm>
              <a:off x="3889565" y="2765609"/>
              <a:ext cx="1193609" cy="1193609"/>
            </a:xfrm>
            <a:custGeom>
              <a:avLst/>
              <a:gdLst>
                <a:gd name="connsiteX0" fmla="*/ 1193609 w 1193609"/>
                <a:gd name="connsiteY0" fmla="*/ 596786 h 1193609"/>
                <a:gd name="connsiteX1" fmla="*/ 596798 w 1193609"/>
                <a:gd name="connsiteY1" fmla="*/ 1193610 h 1193609"/>
                <a:gd name="connsiteX2" fmla="*/ 0 w 1193609"/>
                <a:gd name="connsiteY2" fmla="*/ 596786 h 1193609"/>
                <a:gd name="connsiteX3" fmla="*/ 596798 w 1193609"/>
                <a:gd name="connsiteY3" fmla="*/ 0 h 1193609"/>
                <a:gd name="connsiteX4" fmla="*/ 1193609 w 1193609"/>
                <a:gd name="connsiteY4" fmla="*/ 596786 h 119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609" h="1193609">
                  <a:moveTo>
                    <a:pt x="1193609" y="596786"/>
                  </a:moveTo>
                  <a:cubicBezTo>
                    <a:pt x="1193609" y="926402"/>
                    <a:pt x="926414" y="1193610"/>
                    <a:pt x="596798" y="1193610"/>
                  </a:cubicBezTo>
                  <a:cubicBezTo>
                    <a:pt x="267208" y="1193610"/>
                    <a:pt x="0" y="926402"/>
                    <a:pt x="0" y="596786"/>
                  </a:cubicBezTo>
                  <a:cubicBezTo>
                    <a:pt x="0" y="267195"/>
                    <a:pt x="267208" y="0"/>
                    <a:pt x="596798" y="0"/>
                  </a:cubicBezTo>
                  <a:cubicBezTo>
                    <a:pt x="926414" y="-6"/>
                    <a:pt x="1193609" y="267189"/>
                    <a:pt x="1193609" y="596786"/>
                  </a:cubicBezTo>
                  <a:close/>
                </a:path>
              </a:pathLst>
            </a:custGeom>
            <a:solidFill>
              <a:srgbClr val="5090B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D5FF257-4B0E-442C-BE13-CC4AED2A8F58}"/>
                </a:ext>
              </a:extLst>
            </p:cNvPr>
            <p:cNvSpPr/>
            <p:nvPr/>
          </p:nvSpPr>
          <p:spPr>
            <a:xfrm>
              <a:off x="4177677" y="3054800"/>
              <a:ext cx="894283" cy="888428"/>
            </a:xfrm>
            <a:custGeom>
              <a:avLst/>
              <a:gdLst>
                <a:gd name="connsiteX0" fmla="*/ 894283 w 894283"/>
                <a:gd name="connsiteY0" fmla="*/ 423094 h 888428"/>
                <a:gd name="connsiteX1" fmla="*/ 432829 w 894283"/>
                <a:gd name="connsiteY1" fmla="*/ 0 h 888428"/>
                <a:gd name="connsiteX2" fmla="*/ 0 w 894283"/>
                <a:gd name="connsiteY2" fmla="*/ 442087 h 888428"/>
                <a:gd name="connsiteX3" fmla="*/ 446348 w 894283"/>
                <a:gd name="connsiteY3" fmla="*/ 888429 h 888428"/>
                <a:gd name="connsiteX4" fmla="*/ 894283 w 894283"/>
                <a:gd name="connsiteY4" fmla="*/ 423094 h 88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283" h="888428">
                  <a:moveTo>
                    <a:pt x="894283" y="423094"/>
                  </a:moveTo>
                  <a:lnTo>
                    <a:pt x="432829" y="0"/>
                  </a:lnTo>
                  <a:lnTo>
                    <a:pt x="0" y="442087"/>
                  </a:lnTo>
                  <a:lnTo>
                    <a:pt x="446348" y="888429"/>
                  </a:lnTo>
                  <a:cubicBezTo>
                    <a:pt x="672732" y="834974"/>
                    <a:pt x="849275" y="652621"/>
                    <a:pt x="894283" y="423094"/>
                  </a:cubicBezTo>
                  <a:close/>
                </a:path>
              </a:pathLst>
            </a:custGeom>
            <a:solidFill>
              <a:srgbClr val="3F749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61" name="그래픽 6">
              <a:extLst>
                <a:ext uri="{FF2B5EF4-FFF2-40B4-BE49-F238E27FC236}">
                  <a16:creationId xmlns:a16="http://schemas.microsoft.com/office/drawing/2014/main" id="{57B2E2DD-5AED-4AA0-B191-B767B0A3B23C}"/>
                </a:ext>
              </a:extLst>
            </p:cNvPr>
            <p:cNvGrpSpPr/>
            <p:nvPr/>
          </p:nvGrpSpPr>
          <p:grpSpPr>
            <a:xfrm>
              <a:off x="4335146" y="3206112"/>
              <a:ext cx="499853" cy="505933"/>
              <a:chOff x="4335146" y="3206112"/>
              <a:chExt cx="499853" cy="505933"/>
            </a:xfrm>
          </p:grpSpPr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44959BF3-687C-4A1E-8DC1-720064D3B296}"/>
                  </a:ext>
                </a:extLst>
              </p:cNvPr>
              <p:cNvSpPr/>
              <p:nvPr/>
            </p:nvSpPr>
            <p:spPr>
              <a:xfrm>
                <a:off x="4335146" y="3381965"/>
                <a:ext cx="326236" cy="330079"/>
              </a:xfrm>
              <a:custGeom>
                <a:avLst/>
                <a:gdLst>
                  <a:gd name="connsiteX0" fmla="*/ 30479 w 326236"/>
                  <a:gd name="connsiteY0" fmla="*/ 148546 h 330079"/>
                  <a:gd name="connsiteX1" fmla="*/ 32079 w 326236"/>
                  <a:gd name="connsiteY1" fmla="*/ 299593 h 330079"/>
                  <a:gd name="connsiteX2" fmla="*/ 183114 w 326236"/>
                  <a:gd name="connsiteY2" fmla="*/ 297999 h 330079"/>
                  <a:gd name="connsiteX3" fmla="*/ 326236 w 326236"/>
                  <a:gd name="connsiteY3" fmla="*/ 151841 h 330079"/>
                  <a:gd name="connsiteX4" fmla="*/ 176021 w 326236"/>
                  <a:gd name="connsiteY4" fmla="*/ 0 h 330079"/>
                  <a:gd name="connsiteX5" fmla="*/ 30479 w 326236"/>
                  <a:gd name="connsiteY5" fmla="*/ 148546 h 330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236" h="330079">
                    <a:moveTo>
                      <a:pt x="30479" y="148546"/>
                    </a:moveTo>
                    <a:cubicBezTo>
                      <a:pt x="-10771" y="190697"/>
                      <a:pt x="-10066" y="258318"/>
                      <a:pt x="32079" y="299593"/>
                    </a:cubicBezTo>
                    <a:cubicBezTo>
                      <a:pt x="74224" y="340861"/>
                      <a:pt x="141864" y="340138"/>
                      <a:pt x="183114" y="297999"/>
                    </a:cubicBezTo>
                    <a:lnTo>
                      <a:pt x="326236" y="151841"/>
                    </a:lnTo>
                    <a:lnTo>
                      <a:pt x="176021" y="0"/>
                    </a:lnTo>
                    <a:lnTo>
                      <a:pt x="30479" y="148546"/>
                    </a:lnTo>
                    <a:close/>
                  </a:path>
                </a:pathLst>
              </a:custGeom>
              <a:solidFill>
                <a:srgbClr val="1A2F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921836B-AAD7-4246-9D05-69A3AC04140B}"/>
                  </a:ext>
                </a:extLst>
              </p:cNvPr>
              <p:cNvSpPr/>
              <p:nvPr/>
            </p:nvSpPr>
            <p:spPr>
              <a:xfrm>
                <a:off x="4511166" y="3206112"/>
                <a:ext cx="323833" cy="327700"/>
              </a:xfrm>
              <a:custGeom>
                <a:avLst/>
                <a:gdLst>
                  <a:gd name="connsiteX0" fmla="*/ 140716 w 323833"/>
                  <a:gd name="connsiteY0" fmla="*/ 32076 h 327700"/>
                  <a:gd name="connsiteX1" fmla="*/ 0 w 323833"/>
                  <a:gd name="connsiteY1" fmla="*/ 175860 h 327700"/>
                  <a:gd name="connsiteX2" fmla="*/ 150216 w 323833"/>
                  <a:gd name="connsiteY2" fmla="*/ 327701 h 327700"/>
                  <a:gd name="connsiteX3" fmla="*/ 293338 w 323833"/>
                  <a:gd name="connsiteY3" fmla="*/ 181543 h 327700"/>
                  <a:gd name="connsiteX4" fmla="*/ 291751 w 323833"/>
                  <a:gd name="connsiteY4" fmla="*/ 30495 h 327700"/>
                  <a:gd name="connsiteX5" fmla="*/ 140716 w 323833"/>
                  <a:gd name="connsiteY5" fmla="*/ 32076 h 32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3833" h="327700">
                    <a:moveTo>
                      <a:pt x="140716" y="32076"/>
                    </a:moveTo>
                    <a:lnTo>
                      <a:pt x="0" y="175860"/>
                    </a:lnTo>
                    <a:lnTo>
                      <a:pt x="150216" y="327701"/>
                    </a:lnTo>
                    <a:lnTo>
                      <a:pt x="293338" y="181543"/>
                    </a:lnTo>
                    <a:cubicBezTo>
                      <a:pt x="334613" y="139392"/>
                      <a:pt x="333896" y="71771"/>
                      <a:pt x="291751" y="30495"/>
                    </a:cubicBezTo>
                    <a:cubicBezTo>
                      <a:pt x="249612" y="-10773"/>
                      <a:pt x="181978" y="-10068"/>
                      <a:pt x="140716" y="320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4" name="그래픽 6">
              <a:extLst>
                <a:ext uri="{FF2B5EF4-FFF2-40B4-BE49-F238E27FC236}">
                  <a16:creationId xmlns:a16="http://schemas.microsoft.com/office/drawing/2014/main" id="{57B2E2DD-5AED-4AA0-B191-B767B0A3B23C}"/>
                </a:ext>
              </a:extLst>
            </p:cNvPr>
            <p:cNvGrpSpPr/>
            <p:nvPr/>
          </p:nvGrpSpPr>
          <p:grpSpPr>
            <a:xfrm>
              <a:off x="4145595" y="3021454"/>
              <a:ext cx="499863" cy="505932"/>
              <a:chOff x="4145595" y="3021454"/>
              <a:chExt cx="499863" cy="505932"/>
            </a:xfrm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79482AA9-C013-4EBA-A8C0-F6BEF2CBB59E}"/>
                  </a:ext>
                </a:extLst>
              </p:cNvPr>
              <p:cNvSpPr/>
              <p:nvPr/>
            </p:nvSpPr>
            <p:spPr>
              <a:xfrm>
                <a:off x="4319219" y="3021454"/>
                <a:ext cx="326239" cy="330082"/>
              </a:xfrm>
              <a:custGeom>
                <a:avLst/>
                <a:gdLst>
                  <a:gd name="connsiteX0" fmla="*/ 295745 w 326239"/>
                  <a:gd name="connsiteY0" fmla="*/ 181537 h 330082"/>
                  <a:gd name="connsiteX1" fmla="*/ 294157 w 326239"/>
                  <a:gd name="connsiteY1" fmla="*/ 30476 h 330082"/>
                  <a:gd name="connsiteX2" fmla="*/ 143123 w 326239"/>
                  <a:gd name="connsiteY2" fmla="*/ 32077 h 330082"/>
                  <a:gd name="connsiteX3" fmla="*/ 0 w 326239"/>
                  <a:gd name="connsiteY3" fmla="*/ 178241 h 330082"/>
                  <a:gd name="connsiteX4" fmla="*/ 150216 w 326239"/>
                  <a:gd name="connsiteY4" fmla="*/ 330082 h 330082"/>
                  <a:gd name="connsiteX5" fmla="*/ 295745 w 326239"/>
                  <a:gd name="connsiteY5" fmla="*/ 181537 h 330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239" h="330082">
                    <a:moveTo>
                      <a:pt x="295745" y="181537"/>
                    </a:moveTo>
                    <a:cubicBezTo>
                      <a:pt x="337007" y="139379"/>
                      <a:pt x="336315" y="71758"/>
                      <a:pt x="294157" y="30476"/>
                    </a:cubicBezTo>
                    <a:cubicBezTo>
                      <a:pt x="252013" y="-10779"/>
                      <a:pt x="184372" y="-10056"/>
                      <a:pt x="143123" y="32077"/>
                    </a:cubicBezTo>
                    <a:lnTo>
                      <a:pt x="0" y="178241"/>
                    </a:lnTo>
                    <a:lnTo>
                      <a:pt x="150216" y="330082"/>
                    </a:lnTo>
                    <a:lnTo>
                      <a:pt x="295745" y="181537"/>
                    </a:lnTo>
                    <a:close/>
                  </a:path>
                </a:pathLst>
              </a:custGeom>
              <a:solidFill>
                <a:srgbClr val="FEBC1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4D62A98A-3806-445E-9349-4C3F171A7E29}"/>
                  </a:ext>
                </a:extLst>
              </p:cNvPr>
              <p:cNvSpPr/>
              <p:nvPr/>
            </p:nvSpPr>
            <p:spPr>
              <a:xfrm>
                <a:off x="4145595" y="3199688"/>
                <a:ext cx="323839" cy="327697"/>
              </a:xfrm>
              <a:custGeom>
                <a:avLst/>
                <a:gdLst>
                  <a:gd name="connsiteX0" fmla="*/ 183110 w 323839"/>
                  <a:gd name="connsiteY0" fmla="*/ 295624 h 327697"/>
                  <a:gd name="connsiteX1" fmla="*/ 323839 w 323839"/>
                  <a:gd name="connsiteY1" fmla="*/ 151841 h 327697"/>
                  <a:gd name="connsiteX2" fmla="*/ 173624 w 323839"/>
                  <a:gd name="connsiteY2" fmla="*/ 0 h 327697"/>
                  <a:gd name="connsiteX3" fmla="*/ 30488 w 323839"/>
                  <a:gd name="connsiteY3" fmla="*/ 146158 h 327697"/>
                  <a:gd name="connsiteX4" fmla="*/ 32089 w 323839"/>
                  <a:gd name="connsiteY4" fmla="*/ 297199 h 327697"/>
                  <a:gd name="connsiteX5" fmla="*/ 183110 w 323839"/>
                  <a:gd name="connsiteY5" fmla="*/ 295624 h 32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3839" h="327697">
                    <a:moveTo>
                      <a:pt x="183110" y="295624"/>
                    </a:moveTo>
                    <a:lnTo>
                      <a:pt x="323839" y="151841"/>
                    </a:lnTo>
                    <a:lnTo>
                      <a:pt x="173624" y="0"/>
                    </a:lnTo>
                    <a:lnTo>
                      <a:pt x="30488" y="146158"/>
                    </a:lnTo>
                    <a:cubicBezTo>
                      <a:pt x="-10774" y="188303"/>
                      <a:pt x="-10069" y="255924"/>
                      <a:pt x="32089" y="297199"/>
                    </a:cubicBezTo>
                    <a:cubicBezTo>
                      <a:pt x="74246" y="338474"/>
                      <a:pt x="141855" y="337763"/>
                      <a:pt x="183110" y="295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67" name="그래픽 6">
            <a:extLst>
              <a:ext uri="{FF2B5EF4-FFF2-40B4-BE49-F238E27FC236}">
                <a16:creationId xmlns:a16="http://schemas.microsoft.com/office/drawing/2014/main" id="{57B2E2DD-5AED-4AA0-B191-B767B0A3B23C}"/>
              </a:ext>
            </a:extLst>
          </p:cNvPr>
          <p:cNvGrpSpPr/>
          <p:nvPr/>
        </p:nvGrpSpPr>
        <p:grpSpPr>
          <a:xfrm>
            <a:off x="4086811" y="4818804"/>
            <a:ext cx="645597" cy="645590"/>
            <a:chOff x="2232291" y="2765609"/>
            <a:chExt cx="1193622" cy="1193609"/>
          </a:xfrm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678B793-B540-4096-8681-E6E2B3367D82}"/>
                </a:ext>
              </a:extLst>
            </p:cNvPr>
            <p:cNvSpPr/>
            <p:nvPr/>
          </p:nvSpPr>
          <p:spPr>
            <a:xfrm>
              <a:off x="2232291" y="2765609"/>
              <a:ext cx="1193622" cy="1193609"/>
            </a:xfrm>
            <a:custGeom>
              <a:avLst/>
              <a:gdLst>
                <a:gd name="connsiteX0" fmla="*/ 1193622 w 1193622"/>
                <a:gd name="connsiteY0" fmla="*/ 596786 h 1193609"/>
                <a:gd name="connsiteX1" fmla="*/ 596805 w 1193622"/>
                <a:gd name="connsiteY1" fmla="*/ 1193610 h 1193609"/>
                <a:gd name="connsiteX2" fmla="*/ 0 w 1193622"/>
                <a:gd name="connsiteY2" fmla="*/ 596786 h 1193609"/>
                <a:gd name="connsiteX3" fmla="*/ 596805 w 1193622"/>
                <a:gd name="connsiteY3" fmla="*/ 0 h 1193609"/>
                <a:gd name="connsiteX4" fmla="*/ 1193622 w 1193622"/>
                <a:gd name="connsiteY4" fmla="*/ 596786 h 119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622" h="1193609">
                  <a:moveTo>
                    <a:pt x="1193622" y="596786"/>
                  </a:moveTo>
                  <a:cubicBezTo>
                    <a:pt x="1193622" y="926402"/>
                    <a:pt x="926421" y="1193610"/>
                    <a:pt x="596805" y="1193610"/>
                  </a:cubicBezTo>
                  <a:cubicBezTo>
                    <a:pt x="267202" y="1193610"/>
                    <a:pt x="0" y="926402"/>
                    <a:pt x="0" y="596786"/>
                  </a:cubicBezTo>
                  <a:cubicBezTo>
                    <a:pt x="0" y="267195"/>
                    <a:pt x="267202" y="0"/>
                    <a:pt x="596805" y="0"/>
                  </a:cubicBezTo>
                  <a:cubicBezTo>
                    <a:pt x="926421" y="-6"/>
                    <a:pt x="1193622" y="267189"/>
                    <a:pt x="1193622" y="596786"/>
                  </a:cubicBezTo>
                  <a:close/>
                </a:path>
              </a:pathLst>
            </a:custGeom>
            <a:solidFill>
              <a:srgbClr val="5090B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D88696D7-0C3D-4EC4-BB6B-B1D6A4C68DAB}"/>
                </a:ext>
              </a:extLst>
            </p:cNvPr>
            <p:cNvSpPr/>
            <p:nvPr/>
          </p:nvSpPr>
          <p:spPr>
            <a:xfrm>
              <a:off x="2575896" y="3078168"/>
              <a:ext cx="849922" cy="878700"/>
            </a:xfrm>
            <a:custGeom>
              <a:avLst/>
              <a:gdLst>
                <a:gd name="connsiteX0" fmla="*/ 849922 w 849922"/>
                <a:gd name="connsiteY0" fmla="*/ 291516 h 878700"/>
                <a:gd name="connsiteX1" fmla="*/ 558400 w 849922"/>
                <a:gd name="connsiteY1" fmla="*/ 0 h 878700"/>
                <a:gd name="connsiteX2" fmla="*/ 0 w 849922"/>
                <a:gd name="connsiteY2" fmla="*/ 572681 h 878700"/>
                <a:gd name="connsiteX3" fmla="*/ 306019 w 849922"/>
                <a:gd name="connsiteY3" fmla="*/ 878700 h 878700"/>
                <a:gd name="connsiteX4" fmla="*/ 849922 w 849922"/>
                <a:gd name="connsiteY4" fmla="*/ 291516 h 87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922" h="878700">
                  <a:moveTo>
                    <a:pt x="849922" y="291516"/>
                  </a:moveTo>
                  <a:lnTo>
                    <a:pt x="558400" y="0"/>
                  </a:lnTo>
                  <a:lnTo>
                    <a:pt x="0" y="572681"/>
                  </a:lnTo>
                  <a:lnTo>
                    <a:pt x="306019" y="878700"/>
                  </a:lnTo>
                  <a:cubicBezTo>
                    <a:pt x="608501" y="852157"/>
                    <a:pt x="846220" y="600012"/>
                    <a:pt x="849922" y="291516"/>
                  </a:cubicBezTo>
                  <a:close/>
                </a:path>
              </a:pathLst>
            </a:custGeom>
            <a:solidFill>
              <a:srgbClr val="3F749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0" name="그래픽 6">
              <a:extLst>
                <a:ext uri="{FF2B5EF4-FFF2-40B4-BE49-F238E27FC236}">
                  <a16:creationId xmlns:a16="http://schemas.microsoft.com/office/drawing/2014/main" id="{57B2E2DD-5AED-4AA0-B191-B767B0A3B23C}"/>
                </a:ext>
              </a:extLst>
            </p:cNvPr>
            <p:cNvGrpSpPr/>
            <p:nvPr/>
          </p:nvGrpSpPr>
          <p:grpSpPr>
            <a:xfrm>
              <a:off x="2507472" y="3078168"/>
              <a:ext cx="626823" cy="618328"/>
              <a:chOff x="2507472" y="3078168"/>
              <a:chExt cx="626823" cy="618328"/>
            </a:xfrm>
          </p:grpSpPr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6BC49C88-6941-44B0-9B30-436536115C28}"/>
                  </a:ext>
                </a:extLst>
              </p:cNvPr>
              <p:cNvSpPr/>
              <p:nvPr/>
            </p:nvSpPr>
            <p:spPr>
              <a:xfrm>
                <a:off x="2604314" y="3132412"/>
                <a:ext cx="467248" cy="467255"/>
              </a:xfrm>
              <a:custGeom>
                <a:avLst/>
                <a:gdLst>
                  <a:gd name="connsiteX0" fmla="*/ 149147 w 467248"/>
                  <a:gd name="connsiteY0" fmla="*/ 460774 h 467255"/>
                  <a:gd name="connsiteX1" fmla="*/ 117708 w 467248"/>
                  <a:gd name="connsiteY1" fmla="*/ 460774 h 467255"/>
                  <a:gd name="connsiteX2" fmla="*/ 6482 w 467248"/>
                  <a:gd name="connsiteY2" fmla="*/ 349540 h 467255"/>
                  <a:gd name="connsiteX3" fmla="*/ 6482 w 467248"/>
                  <a:gd name="connsiteY3" fmla="*/ 318114 h 467255"/>
                  <a:gd name="connsiteX4" fmla="*/ 318102 w 467248"/>
                  <a:gd name="connsiteY4" fmla="*/ 6482 h 467255"/>
                  <a:gd name="connsiteX5" fmla="*/ 349534 w 467248"/>
                  <a:gd name="connsiteY5" fmla="*/ 6482 h 467255"/>
                  <a:gd name="connsiteX6" fmla="*/ 460767 w 467248"/>
                  <a:gd name="connsiteY6" fmla="*/ 117721 h 467255"/>
                  <a:gd name="connsiteX7" fmla="*/ 460767 w 467248"/>
                  <a:gd name="connsiteY7" fmla="*/ 149147 h 467255"/>
                  <a:gd name="connsiteX8" fmla="*/ 149147 w 467248"/>
                  <a:gd name="connsiteY8" fmla="*/ 460774 h 46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248" h="467255">
                    <a:moveTo>
                      <a:pt x="149147" y="460774"/>
                    </a:moveTo>
                    <a:cubicBezTo>
                      <a:pt x="140505" y="469416"/>
                      <a:pt x="126351" y="469416"/>
                      <a:pt x="117708" y="460774"/>
                    </a:cubicBezTo>
                    <a:lnTo>
                      <a:pt x="6482" y="349540"/>
                    </a:lnTo>
                    <a:cubicBezTo>
                      <a:pt x="-2161" y="340898"/>
                      <a:pt x="-2161" y="326757"/>
                      <a:pt x="6482" y="318114"/>
                    </a:cubicBezTo>
                    <a:lnTo>
                      <a:pt x="318102" y="6482"/>
                    </a:lnTo>
                    <a:cubicBezTo>
                      <a:pt x="326744" y="-2161"/>
                      <a:pt x="340898" y="-2161"/>
                      <a:pt x="349534" y="6482"/>
                    </a:cubicBezTo>
                    <a:lnTo>
                      <a:pt x="460767" y="117721"/>
                    </a:lnTo>
                    <a:cubicBezTo>
                      <a:pt x="469409" y="126363"/>
                      <a:pt x="469409" y="140505"/>
                      <a:pt x="460767" y="149147"/>
                    </a:cubicBezTo>
                    <a:lnTo>
                      <a:pt x="149147" y="460774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D4BCF0C3-4D50-4F7F-AF39-4966510CBE72}"/>
                  </a:ext>
                </a:extLst>
              </p:cNvPr>
              <p:cNvSpPr/>
              <p:nvPr/>
            </p:nvSpPr>
            <p:spPr>
              <a:xfrm>
                <a:off x="2926481" y="3116613"/>
                <a:ext cx="160873" cy="160880"/>
              </a:xfrm>
              <a:custGeom>
                <a:avLst/>
                <a:gdLst>
                  <a:gd name="connsiteX0" fmla="*/ 118572 w 160873"/>
                  <a:gd name="connsiteY0" fmla="*/ 154399 h 160880"/>
                  <a:gd name="connsiteX1" fmla="*/ 87146 w 160873"/>
                  <a:gd name="connsiteY1" fmla="*/ 154399 h 160880"/>
                  <a:gd name="connsiteX2" fmla="*/ 6482 w 160873"/>
                  <a:gd name="connsiteY2" fmla="*/ 73735 h 160880"/>
                  <a:gd name="connsiteX3" fmla="*/ 6482 w 160873"/>
                  <a:gd name="connsiteY3" fmla="*/ 42308 h 160880"/>
                  <a:gd name="connsiteX4" fmla="*/ 42302 w 160873"/>
                  <a:gd name="connsiteY4" fmla="*/ 6482 h 160880"/>
                  <a:gd name="connsiteX5" fmla="*/ 73741 w 160873"/>
                  <a:gd name="connsiteY5" fmla="*/ 6482 h 160880"/>
                  <a:gd name="connsiteX6" fmla="*/ 154392 w 160873"/>
                  <a:gd name="connsiteY6" fmla="*/ 87146 h 160880"/>
                  <a:gd name="connsiteX7" fmla="*/ 154392 w 160873"/>
                  <a:gd name="connsiteY7" fmla="*/ 118572 h 160880"/>
                  <a:gd name="connsiteX8" fmla="*/ 118572 w 160873"/>
                  <a:gd name="connsiteY8" fmla="*/ 154399 h 160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873" h="160880">
                    <a:moveTo>
                      <a:pt x="118572" y="154399"/>
                    </a:moveTo>
                    <a:cubicBezTo>
                      <a:pt x="109929" y="163041"/>
                      <a:pt x="95788" y="163041"/>
                      <a:pt x="87146" y="154399"/>
                    </a:cubicBezTo>
                    <a:lnTo>
                      <a:pt x="6482" y="73735"/>
                    </a:lnTo>
                    <a:cubicBezTo>
                      <a:pt x="-2161" y="65092"/>
                      <a:pt x="-2161" y="50951"/>
                      <a:pt x="6482" y="42308"/>
                    </a:cubicBezTo>
                    <a:lnTo>
                      <a:pt x="42302" y="6482"/>
                    </a:lnTo>
                    <a:cubicBezTo>
                      <a:pt x="50944" y="-2161"/>
                      <a:pt x="65098" y="-2161"/>
                      <a:pt x="73741" y="6482"/>
                    </a:cubicBezTo>
                    <a:lnTo>
                      <a:pt x="154392" y="87146"/>
                    </a:lnTo>
                    <a:cubicBezTo>
                      <a:pt x="163035" y="95788"/>
                      <a:pt x="163035" y="109930"/>
                      <a:pt x="154392" y="118572"/>
                    </a:cubicBezTo>
                    <a:lnTo>
                      <a:pt x="118572" y="154399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6008B0C8-9654-4990-8417-E75BEA810EA0}"/>
                  </a:ext>
                </a:extLst>
              </p:cNvPr>
              <p:cNvSpPr/>
              <p:nvPr/>
            </p:nvSpPr>
            <p:spPr>
              <a:xfrm>
                <a:off x="3006510" y="3132107"/>
                <a:ext cx="65370" cy="65357"/>
              </a:xfrm>
              <a:custGeom>
                <a:avLst/>
                <a:gdLst>
                  <a:gd name="connsiteX0" fmla="*/ 40905 w 65370"/>
                  <a:gd name="connsiteY0" fmla="*/ 63505 h 65357"/>
                  <a:gd name="connsiteX1" fmla="*/ 31926 w 65370"/>
                  <a:gd name="connsiteY1" fmla="*/ 63505 h 65357"/>
                  <a:gd name="connsiteX2" fmla="*/ 1853 w 65370"/>
                  <a:gd name="connsiteY2" fmla="*/ 33431 h 65357"/>
                  <a:gd name="connsiteX3" fmla="*/ 1853 w 65370"/>
                  <a:gd name="connsiteY3" fmla="*/ 24452 h 65357"/>
                  <a:gd name="connsiteX4" fmla="*/ 24465 w 65370"/>
                  <a:gd name="connsiteY4" fmla="*/ 1853 h 65357"/>
                  <a:gd name="connsiteX5" fmla="*/ 33444 w 65370"/>
                  <a:gd name="connsiteY5" fmla="*/ 1853 h 65357"/>
                  <a:gd name="connsiteX6" fmla="*/ 63517 w 65370"/>
                  <a:gd name="connsiteY6" fmla="*/ 31920 h 65357"/>
                  <a:gd name="connsiteX7" fmla="*/ 63517 w 65370"/>
                  <a:gd name="connsiteY7" fmla="*/ 40899 h 65357"/>
                  <a:gd name="connsiteX8" fmla="*/ 40905 w 65370"/>
                  <a:gd name="connsiteY8" fmla="*/ 63505 h 6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370" h="65357">
                    <a:moveTo>
                      <a:pt x="40905" y="63505"/>
                    </a:moveTo>
                    <a:cubicBezTo>
                      <a:pt x="38435" y="65975"/>
                      <a:pt x="34396" y="65975"/>
                      <a:pt x="31926" y="63505"/>
                    </a:cubicBezTo>
                    <a:lnTo>
                      <a:pt x="1853" y="33431"/>
                    </a:lnTo>
                    <a:cubicBezTo>
                      <a:pt x="-618" y="30961"/>
                      <a:pt x="-618" y="26922"/>
                      <a:pt x="1853" y="24452"/>
                    </a:cubicBezTo>
                    <a:lnTo>
                      <a:pt x="24465" y="1853"/>
                    </a:lnTo>
                    <a:cubicBezTo>
                      <a:pt x="26935" y="-618"/>
                      <a:pt x="30974" y="-618"/>
                      <a:pt x="33444" y="1853"/>
                    </a:cubicBezTo>
                    <a:lnTo>
                      <a:pt x="63517" y="31920"/>
                    </a:lnTo>
                    <a:cubicBezTo>
                      <a:pt x="65988" y="34390"/>
                      <a:pt x="65988" y="38429"/>
                      <a:pt x="63517" y="40899"/>
                    </a:cubicBezTo>
                    <a:lnTo>
                      <a:pt x="40905" y="63505"/>
                    </a:lnTo>
                    <a:close/>
                  </a:path>
                </a:pathLst>
              </a:custGeom>
              <a:solidFill>
                <a:srgbClr val="D9393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65A7FEF0-4814-457C-BF86-64E84050DCAD}"/>
                  </a:ext>
                </a:extLst>
              </p:cNvPr>
              <p:cNvSpPr/>
              <p:nvPr/>
            </p:nvSpPr>
            <p:spPr>
              <a:xfrm>
                <a:off x="2711095" y="3151024"/>
                <a:ext cx="341855" cy="341855"/>
              </a:xfrm>
              <a:custGeom>
                <a:avLst/>
                <a:gdLst>
                  <a:gd name="connsiteX0" fmla="*/ 120064 w 341855"/>
                  <a:gd name="connsiteY0" fmla="*/ 340003 h 341855"/>
                  <a:gd name="connsiteX1" fmla="*/ 111085 w 341855"/>
                  <a:gd name="connsiteY1" fmla="*/ 340003 h 341855"/>
                  <a:gd name="connsiteX2" fmla="*/ 1853 w 341855"/>
                  <a:gd name="connsiteY2" fmla="*/ 230777 h 341855"/>
                  <a:gd name="connsiteX3" fmla="*/ 1853 w 341855"/>
                  <a:gd name="connsiteY3" fmla="*/ 221798 h 341855"/>
                  <a:gd name="connsiteX4" fmla="*/ 221791 w 341855"/>
                  <a:gd name="connsiteY4" fmla="*/ 1853 h 341855"/>
                  <a:gd name="connsiteX5" fmla="*/ 230770 w 341855"/>
                  <a:gd name="connsiteY5" fmla="*/ 1853 h 341855"/>
                  <a:gd name="connsiteX6" fmla="*/ 340003 w 341855"/>
                  <a:gd name="connsiteY6" fmla="*/ 111092 h 341855"/>
                  <a:gd name="connsiteX7" fmla="*/ 340003 w 341855"/>
                  <a:gd name="connsiteY7" fmla="*/ 120070 h 341855"/>
                  <a:gd name="connsiteX8" fmla="*/ 120064 w 341855"/>
                  <a:gd name="connsiteY8" fmla="*/ 340003 h 341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1855" h="341855">
                    <a:moveTo>
                      <a:pt x="120064" y="340003"/>
                    </a:moveTo>
                    <a:cubicBezTo>
                      <a:pt x="117594" y="342473"/>
                      <a:pt x="113556" y="342473"/>
                      <a:pt x="111085" y="340003"/>
                    </a:cubicBezTo>
                    <a:lnTo>
                      <a:pt x="1853" y="230777"/>
                    </a:lnTo>
                    <a:cubicBezTo>
                      <a:pt x="-618" y="228306"/>
                      <a:pt x="-618" y="224268"/>
                      <a:pt x="1853" y="221798"/>
                    </a:cubicBezTo>
                    <a:lnTo>
                      <a:pt x="221791" y="1853"/>
                    </a:lnTo>
                    <a:cubicBezTo>
                      <a:pt x="224261" y="-618"/>
                      <a:pt x="228300" y="-618"/>
                      <a:pt x="230770" y="1853"/>
                    </a:cubicBezTo>
                    <a:lnTo>
                      <a:pt x="340003" y="111092"/>
                    </a:lnTo>
                    <a:cubicBezTo>
                      <a:pt x="342473" y="113562"/>
                      <a:pt x="342473" y="117600"/>
                      <a:pt x="340003" y="120070"/>
                    </a:cubicBezTo>
                    <a:lnTo>
                      <a:pt x="120064" y="340003"/>
                    </a:lnTo>
                    <a:close/>
                  </a:path>
                </a:pathLst>
              </a:custGeom>
              <a:solidFill>
                <a:srgbClr val="D9393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2E0CC5A4-D5C2-4A93-A5AA-0C7A0F55E741}"/>
                  </a:ext>
                </a:extLst>
              </p:cNvPr>
              <p:cNvSpPr/>
              <p:nvPr/>
            </p:nvSpPr>
            <p:spPr>
              <a:xfrm>
                <a:off x="2930247" y="3129554"/>
                <a:ext cx="144167" cy="144167"/>
              </a:xfrm>
              <a:custGeom>
                <a:avLst/>
                <a:gdLst>
                  <a:gd name="connsiteX0" fmla="*/ 95255 w 144167"/>
                  <a:gd name="connsiteY0" fmla="*/ 142315 h 144167"/>
                  <a:gd name="connsiteX1" fmla="*/ 86276 w 144167"/>
                  <a:gd name="connsiteY1" fmla="*/ 142315 h 144167"/>
                  <a:gd name="connsiteX2" fmla="*/ 1853 w 144167"/>
                  <a:gd name="connsiteY2" fmla="*/ 57898 h 144167"/>
                  <a:gd name="connsiteX3" fmla="*/ 1853 w 144167"/>
                  <a:gd name="connsiteY3" fmla="*/ 48919 h 144167"/>
                  <a:gd name="connsiteX4" fmla="*/ 48919 w 144167"/>
                  <a:gd name="connsiteY4" fmla="*/ 1853 h 144167"/>
                  <a:gd name="connsiteX5" fmla="*/ 57898 w 144167"/>
                  <a:gd name="connsiteY5" fmla="*/ 1853 h 144167"/>
                  <a:gd name="connsiteX6" fmla="*/ 142315 w 144167"/>
                  <a:gd name="connsiteY6" fmla="*/ 86269 h 144167"/>
                  <a:gd name="connsiteX7" fmla="*/ 142315 w 144167"/>
                  <a:gd name="connsiteY7" fmla="*/ 95248 h 144167"/>
                  <a:gd name="connsiteX8" fmla="*/ 95255 w 144167"/>
                  <a:gd name="connsiteY8" fmla="*/ 142315 h 144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167" h="144167">
                    <a:moveTo>
                      <a:pt x="95255" y="142315"/>
                    </a:moveTo>
                    <a:cubicBezTo>
                      <a:pt x="92785" y="144785"/>
                      <a:pt x="88746" y="144785"/>
                      <a:pt x="86276" y="142315"/>
                    </a:cubicBezTo>
                    <a:lnTo>
                      <a:pt x="1853" y="57898"/>
                    </a:lnTo>
                    <a:cubicBezTo>
                      <a:pt x="-618" y="55427"/>
                      <a:pt x="-618" y="51389"/>
                      <a:pt x="1853" y="48919"/>
                    </a:cubicBezTo>
                    <a:lnTo>
                      <a:pt x="48919" y="1853"/>
                    </a:lnTo>
                    <a:cubicBezTo>
                      <a:pt x="51389" y="-618"/>
                      <a:pt x="55428" y="-618"/>
                      <a:pt x="57898" y="1853"/>
                    </a:cubicBezTo>
                    <a:lnTo>
                      <a:pt x="142315" y="86269"/>
                    </a:lnTo>
                    <a:cubicBezTo>
                      <a:pt x="144785" y="88740"/>
                      <a:pt x="144785" y="92778"/>
                      <a:pt x="142315" y="95248"/>
                    </a:cubicBezTo>
                    <a:lnTo>
                      <a:pt x="95255" y="142315"/>
                    </a:lnTo>
                    <a:close/>
                  </a:path>
                </a:pathLst>
              </a:custGeom>
              <a:solidFill>
                <a:srgbClr val="D9393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A75017F0-650E-435C-B139-25AB65C84009}"/>
                  </a:ext>
                </a:extLst>
              </p:cNvPr>
              <p:cNvSpPr/>
              <p:nvPr/>
            </p:nvSpPr>
            <p:spPr>
              <a:xfrm>
                <a:off x="3034093" y="3078168"/>
                <a:ext cx="100202" cy="91713"/>
              </a:xfrm>
              <a:custGeom>
                <a:avLst/>
                <a:gdLst>
                  <a:gd name="connsiteX0" fmla="*/ 8496 w 100202"/>
                  <a:gd name="connsiteY0" fmla="*/ 91713 h 91713"/>
                  <a:gd name="connsiteX1" fmla="*/ 0 w 100202"/>
                  <a:gd name="connsiteY1" fmla="*/ 83210 h 91713"/>
                  <a:gd name="connsiteX2" fmla="*/ 81521 w 100202"/>
                  <a:gd name="connsiteY2" fmla="*/ 1702 h 91713"/>
                  <a:gd name="connsiteX3" fmla="*/ 100203 w 100202"/>
                  <a:gd name="connsiteY3" fmla="*/ 0 h 91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02" h="91713">
                    <a:moveTo>
                      <a:pt x="8496" y="91713"/>
                    </a:moveTo>
                    <a:lnTo>
                      <a:pt x="0" y="83210"/>
                    </a:lnTo>
                    <a:lnTo>
                      <a:pt x="81521" y="1702"/>
                    </a:lnTo>
                    <a:lnTo>
                      <a:pt x="100203" y="0"/>
                    </a:lnTo>
                    <a:close/>
                  </a:path>
                </a:pathLst>
              </a:custGeom>
              <a:solidFill>
                <a:srgbClr val="D9393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618ADF5-62E4-4E46-BF7B-2B7C890BD652}"/>
                  </a:ext>
                </a:extLst>
              </p:cNvPr>
              <p:cNvSpPr/>
              <p:nvPr/>
            </p:nvSpPr>
            <p:spPr>
              <a:xfrm rot="2700486">
                <a:off x="2585487" y="3506578"/>
                <a:ext cx="84663" cy="138695"/>
              </a:xfrm>
              <a:custGeom>
                <a:avLst/>
                <a:gdLst>
                  <a:gd name="connsiteX0" fmla="*/ 0 w 84663"/>
                  <a:gd name="connsiteY0" fmla="*/ 0 h 138695"/>
                  <a:gd name="connsiteX1" fmla="*/ 84664 w 84663"/>
                  <a:gd name="connsiteY1" fmla="*/ 0 h 138695"/>
                  <a:gd name="connsiteX2" fmla="*/ 84664 w 84663"/>
                  <a:gd name="connsiteY2" fmla="*/ 138695 h 138695"/>
                  <a:gd name="connsiteX3" fmla="*/ 0 w 84663"/>
                  <a:gd name="connsiteY3" fmla="*/ 138695 h 13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3" h="138695">
                    <a:moveTo>
                      <a:pt x="0" y="0"/>
                    </a:moveTo>
                    <a:lnTo>
                      <a:pt x="84664" y="0"/>
                    </a:lnTo>
                    <a:lnTo>
                      <a:pt x="84664" y="138695"/>
                    </a:lnTo>
                    <a:lnTo>
                      <a:pt x="0" y="138695"/>
                    </a:lnTo>
                    <a:close/>
                  </a:path>
                </a:pathLst>
              </a:custGeom>
              <a:solidFill>
                <a:srgbClr val="1A2F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DC572472-BBE3-4CB8-B47D-CCC2EB5C22A7}"/>
                  </a:ext>
                </a:extLst>
              </p:cNvPr>
              <p:cNvSpPr/>
              <p:nvPr/>
            </p:nvSpPr>
            <p:spPr>
              <a:xfrm rot="2700000">
                <a:off x="2676227" y="3416034"/>
                <a:ext cx="84663" cy="138701"/>
              </a:xfrm>
              <a:custGeom>
                <a:avLst/>
                <a:gdLst>
                  <a:gd name="connsiteX0" fmla="*/ 0 w 84663"/>
                  <a:gd name="connsiteY0" fmla="*/ 0 h 138701"/>
                  <a:gd name="connsiteX1" fmla="*/ 84664 w 84663"/>
                  <a:gd name="connsiteY1" fmla="*/ 0 h 138701"/>
                  <a:gd name="connsiteX2" fmla="*/ 84664 w 84663"/>
                  <a:gd name="connsiteY2" fmla="*/ 138702 h 138701"/>
                  <a:gd name="connsiteX3" fmla="*/ 0 w 84663"/>
                  <a:gd name="connsiteY3" fmla="*/ 138702 h 13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3" h="138701">
                    <a:moveTo>
                      <a:pt x="0" y="0"/>
                    </a:moveTo>
                    <a:lnTo>
                      <a:pt x="84664" y="0"/>
                    </a:lnTo>
                    <a:lnTo>
                      <a:pt x="84664" y="138702"/>
                    </a:lnTo>
                    <a:lnTo>
                      <a:pt x="0" y="138702"/>
                    </a:lnTo>
                    <a:close/>
                  </a:path>
                </a:pathLst>
              </a:custGeom>
              <a:solidFill>
                <a:srgbClr val="C9C9C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0020AB52-3805-4B6D-87E1-DE8003A387E4}"/>
                  </a:ext>
                </a:extLst>
              </p:cNvPr>
              <p:cNvSpPr/>
              <p:nvPr/>
            </p:nvSpPr>
            <p:spPr>
              <a:xfrm>
                <a:off x="2707882" y="3393232"/>
                <a:ext cx="102854" cy="102860"/>
              </a:xfrm>
              <a:custGeom>
                <a:avLst/>
                <a:gdLst>
                  <a:gd name="connsiteX0" fmla="*/ 93426 w 102854"/>
                  <a:gd name="connsiteY0" fmla="*/ 101008 h 102860"/>
                  <a:gd name="connsiteX1" fmla="*/ 84447 w 102854"/>
                  <a:gd name="connsiteY1" fmla="*/ 101008 h 102860"/>
                  <a:gd name="connsiteX2" fmla="*/ 1853 w 102854"/>
                  <a:gd name="connsiteY2" fmla="*/ 18401 h 102860"/>
                  <a:gd name="connsiteX3" fmla="*/ 1853 w 102854"/>
                  <a:gd name="connsiteY3" fmla="*/ 9422 h 102860"/>
                  <a:gd name="connsiteX4" fmla="*/ 9428 w 102854"/>
                  <a:gd name="connsiteY4" fmla="*/ 1853 h 102860"/>
                  <a:gd name="connsiteX5" fmla="*/ 18407 w 102854"/>
                  <a:gd name="connsiteY5" fmla="*/ 1853 h 102860"/>
                  <a:gd name="connsiteX6" fmla="*/ 101001 w 102854"/>
                  <a:gd name="connsiteY6" fmla="*/ 84453 h 102860"/>
                  <a:gd name="connsiteX7" fmla="*/ 101001 w 102854"/>
                  <a:gd name="connsiteY7" fmla="*/ 93432 h 102860"/>
                  <a:gd name="connsiteX8" fmla="*/ 93426 w 102854"/>
                  <a:gd name="connsiteY8" fmla="*/ 101008 h 10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854" h="102860">
                    <a:moveTo>
                      <a:pt x="93426" y="101008"/>
                    </a:moveTo>
                    <a:cubicBezTo>
                      <a:pt x="90956" y="103478"/>
                      <a:pt x="86917" y="103478"/>
                      <a:pt x="84447" y="101008"/>
                    </a:cubicBezTo>
                    <a:lnTo>
                      <a:pt x="1853" y="18401"/>
                    </a:lnTo>
                    <a:cubicBezTo>
                      <a:pt x="-618" y="15930"/>
                      <a:pt x="-618" y="11892"/>
                      <a:pt x="1853" y="9422"/>
                    </a:cubicBezTo>
                    <a:lnTo>
                      <a:pt x="9428" y="1853"/>
                    </a:lnTo>
                    <a:cubicBezTo>
                      <a:pt x="11898" y="-618"/>
                      <a:pt x="15937" y="-618"/>
                      <a:pt x="18407" y="1853"/>
                    </a:cubicBezTo>
                    <a:lnTo>
                      <a:pt x="101001" y="84453"/>
                    </a:lnTo>
                    <a:cubicBezTo>
                      <a:pt x="103472" y="86924"/>
                      <a:pt x="103472" y="90962"/>
                      <a:pt x="101001" y="93432"/>
                    </a:cubicBezTo>
                    <a:lnTo>
                      <a:pt x="93426" y="101008"/>
                    </a:lnTo>
                    <a:close/>
                  </a:path>
                </a:pathLst>
              </a:custGeom>
              <a:solidFill>
                <a:srgbClr val="C9C9C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22876D26-CF98-47BF-9A82-ECD8DF67E189}"/>
                  </a:ext>
                </a:extLst>
              </p:cNvPr>
              <p:cNvSpPr/>
              <p:nvPr/>
            </p:nvSpPr>
            <p:spPr>
              <a:xfrm>
                <a:off x="2577488" y="3429967"/>
                <a:ext cx="196518" cy="196524"/>
              </a:xfrm>
              <a:custGeom>
                <a:avLst/>
                <a:gdLst>
                  <a:gd name="connsiteX0" fmla="*/ 191893 w 196518"/>
                  <a:gd name="connsiteY0" fmla="*/ 191895 h 196524"/>
                  <a:gd name="connsiteX1" fmla="*/ 158568 w 196518"/>
                  <a:gd name="connsiteY1" fmla="*/ 186802 h 196524"/>
                  <a:gd name="connsiteX2" fmla="*/ 9731 w 196518"/>
                  <a:gd name="connsiteY2" fmla="*/ 37952 h 196524"/>
                  <a:gd name="connsiteX3" fmla="*/ 4632 w 196518"/>
                  <a:gd name="connsiteY3" fmla="*/ 4627 h 196524"/>
                  <a:gd name="connsiteX4" fmla="*/ 4632 w 196518"/>
                  <a:gd name="connsiteY4" fmla="*/ 4627 h 196524"/>
                  <a:gd name="connsiteX5" fmla="*/ 37956 w 196518"/>
                  <a:gd name="connsiteY5" fmla="*/ 9726 h 196524"/>
                  <a:gd name="connsiteX6" fmla="*/ 186800 w 196518"/>
                  <a:gd name="connsiteY6" fmla="*/ 158576 h 196524"/>
                  <a:gd name="connsiteX7" fmla="*/ 191893 w 196518"/>
                  <a:gd name="connsiteY7" fmla="*/ 191895 h 196524"/>
                  <a:gd name="connsiteX8" fmla="*/ 191893 w 196518"/>
                  <a:gd name="connsiteY8" fmla="*/ 191895 h 19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6518" h="196524">
                    <a:moveTo>
                      <a:pt x="191893" y="191895"/>
                    </a:moveTo>
                    <a:cubicBezTo>
                      <a:pt x="184089" y="199693"/>
                      <a:pt x="169179" y="197407"/>
                      <a:pt x="158568" y="186802"/>
                    </a:cubicBezTo>
                    <a:lnTo>
                      <a:pt x="9731" y="37952"/>
                    </a:lnTo>
                    <a:cubicBezTo>
                      <a:pt x="-887" y="27341"/>
                      <a:pt x="-3166" y="12425"/>
                      <a:pt x="4632" y="4627"/>
                    </a:cubicBezTo>
                    <a:lnTo>
                      <a:pt x="4632" y="4627"/>
                    </a:lnTo>
                    <a:cubicBezTo>
                      <a:pt x="12423" y="-3164"/>
                      <a:pt x="27339" y="-885"/>
                      <a:pt x="37956" y="9726"/>
                    </a:cubicBezTo>
                    <a:lnTo>
                      <a:pt x="186800" y="158576"/>
                    </a:lnTo>
                    <a:cubicBezTo>
                      <a:pt x="197398" y="169181"/>
                      <a:pt x="199685" y="184104"/>
                      <a:pt x="191893" y="191895"/>
                    </a:cubicBezTo>
                    <a:lnTo>
                      <a:pt x="191893" y="191895"/>
                    </a:lnTo>
                    <a:close/>
                  </a:path>
                </a:pathLst>
              </a:custGeom>
              <a:solidFill>
                <a:srgbClr val="1A2F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3A960283-33DB-48D6-96C0-2F4D5A088BFA}"/>
                  </a:ext>
                </a:extLst>
              </p:cNvPr>
              <p:cNvSpPr/>
              <p:nvPr/>
            </p:nvSpPr>
            <p:spPr>
              <a:xfrm>
                <a:off x="2507472" y="3538288"/>
                <a:ext cx="158216" cy="158208"/>
              </a:xfrm>
              <a:custGeom>
                <a:avLst/>
                <a:gdLst>
                  <a:gd name="connsiteX0" fmla="*/ 147399 w 158216"/>
                  <a:gd name="connsiteY0" fmla="*/ 147404 h 158208"/>
                  <a:gd name="connsiteX1" fmla="*/ 112905 w 158216"/>
                  <a:gd name="connsiteY1" fmla="*/ 153874 h 158208"/>
                  <a:gd name="connsiteX2" fmla="*/ 4346 w 158216"/>
                  <a:gd name="connsiteY2" fmla="*/ 45308 h 158208"/>
                  <a:gd name="connsiteX3" fmla="*/ 10810 w 158216"/>
                  <a:gd name="connsiteY3" fmla="*/ 10809 h 158208"/>
                  <a:gd name="connsiteX4" fmla="*/ 10810 w 158216"/>
                  <a:gd name="connsiteY4" fmla="*/ 10809 h 158208"/>
                  <a:gd name="connsiteX5" fmla="*/ 45316 w 158216"/>
                  <a:gd name="connsiteY5" fmla="*/ 4332 h 158208"/>
                  <a:gd name="connsiteX6" fmla="*/ 153888 w 158216"/>
                  <a:gd name="connsiteY6" fmla="*/ 112898 h 158208"/>
                  <a:gd name="connsiteX7" fmla="*/ 147399 w 158216"/>
                  <a:gd name="connsiteY7" fmla="*/ 147404 h 158208"/>
                  <a:gd name="connsiteX8" fmla="*/ 147399 w 158216"/>
                  <a:gd name="connsiteY8" fmla="*/ 147404 h 15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216" h="158208">
                    <a:moveTo>
                      <a:pt x="147399" y="147404"/>
                    </a:moveTo>
                    <a:cubicBezTo>
                      <a:pt x="136089" y="158713"/>
                      <a:pt x="120646" y="161609"/>
                      <a:pt x="112905" y="153874"/>
                    </a:cubicBezTo>
                    <a:lnTo>
                      <a:pt x="4346" y="45308"/>
                    </a:lnTo>
                    <a:cubicBezTo>
                      <a:pt x="-3407" y="37561"/>
                      <a:pt x="-505" y="22131"/>
                      <a:pt x="10810" y="10809"/>
                    </a:cubicBezTo>
                    <a:lnTo>
                      <a:pt x="10810" y="10809"/>
                    </a:lnTo>
                    <a:cubicBezTo>
                      <a:pt x="22120" y="-500"/>
                      <a:pt x="37569" y="-3403"/>
                      <a:pt x="45316" y="4332"/>
                    </a:cubicBezTo>
                    <a:lnTo>
                      <a:pt x="153888" y="112898"/>
                    </a:lnTo>
                    <a:cubicBezTo>
                      <a:pt x="161616" y="120645"/>
                      <a:pt x="158721" y="136094"/>
                      <a:pt x="147399" y="147404"/>
                    </a:cubicBezTo>
                    <a:lnTo>
                      <a:pt x="147399" y="147404"/>
                    </a:lnTo>
                    <a:close/>
                  </a:path>
                </a:pathLst>
              </a:custGeom>
              <a:solidFill>
                <a:srgbClr val="1A2F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926CF06F-FEF9-4859-A026-9CD74A7A7D96}"/>
                  </a:ext>
                </a:extLst>
              </p:cNvPr>
              <p:cNvSpPr/>
              <p:nvPr/>
            </p:nvSpPr>
            <p:spPr>
              <a:xfrm>
                <a:off x="2953802" y="3261117"/>
                <a:ext cx="62017" cy="62021"/>
              </a:xfrm>
              <a:custGeom>
                <a:avLst/>
                <a:gdLst>
                  <a:gd name="connsiteX0" fmla="*/ 55666 w 62017"/>
                  <a:gd name="connsiteY0" fmla="*/ 62022 h 62021"/>
                  <a:gd name="connsiteX1" fmla="*/ 51176 w 62017"/>
                  <a:gd name="connsiteY1" fmla="*/ 60162 h 62021"/>
                  <a:gd name="connsiteX2" fmla="*/ 1862 w 62017"/>
                  <a:gd name="connsiteY2" fmla="*/ 10841 h 62021"/>
                  <a:gd name="connsiteX3" fmla="*/ 1862 w 62017"/>
                  <a:gd name="connsiteY3" fmla="*/ 1862 h 62021"/>
                  <a:gd name="connsiteX4" fmla="*/ 10841 w 62017"/>
                  <a:gd name="connsiteY4" fmla="*/ 1862 h 62021"/>
                  <a:gd name="connsiteX5" fmla="*/ 60155 w 62017"/>
                  <a:gd name="connsiteY5" fmla="*/ 51183 h 62021"/>
                  <a:gd name="connsiteX6" fmla="*/ 60155 w 62017"/>
                  <a:gd name="connsiteY6" fmla="*/ 60162 h 62021"/>
                  <a:gd name="connsiteX7" fmla="*/ 55666 w 62017"/>
                  <a:gd name="connsiteY7" fmla="*/ 62022 h 6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017" h="62021">
                    <a:moveTo>
                      <a:pt x="55666" y="62022"/>
                    </a:moveTo>
                    <a:cubicBezTo>
                      <a:pt x="54040" y="62022"/>
                      <a:pt x="52415" y="61400"/>
                      <a:pt x="51176" y="60162"/>
                    </a:cubicBezTo>
                    <a:lnTo>
                      <a:pt x="1862" y="10841"/>
                    </a:lnTo>
                    <a:cubicBezTo>
                      <a:pt x="-621" y="8358"/>
                      <a:pt x="-621" y="4345"/>
                      <a:pt x="1862" y="1862"/>
                    </a:cubicBezTo>
                    <a:cubicBezTo>
                      <a:pt x="4345" y="-621"/>
                      <a:pt x="8358" y="-621"/>
                      <a:pt x="10841" y="1862"/>
                    </a:cubicBezTo>
                    <a:lnTo>
                      <a:pt x="60155" y="51183"/>
                    </a:lnTo>
                    <a:cubicBezTo>
                      <a:pt x="62638" y="53666"/>
                      <a:pt x="62638" y="57679"/>
                      <a:pt x="60155" y="60162"/>
                    </a:cubicBezTo>
                    <a:cubicBezTo>
                      <a:pt x="58911" y="61400"/>
                      <a:pt x="57291" y="62022"/>
                      <a:pt x="55666" y="620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0CEB1BF5-8AF4-4CD6-84DE-BB977DCE4D7D}"/>
                  </a:ext>
                </a:extLst>
              </p:cNvPr>
              <p:cNvSpPr/>
              <p:nvPr/>
            </p:nvSpPr>
            <p:spPr>
              <a:xfrm>
                <a:off x="2906247" y="3308678"/>
                <a:ext cx="62010" cy="62009"/>
              </a:xfrm>
              <a:custGeom>
                <a:avLst/>
                <a:gdLst>
                  <a:gd name="connsiteX0" fmla="*/ 55659 w 62010"/>
                  <a:gd name="connsiteY0" fmla="*/ 62010 h 62009"/>
                  <a:gd name="connsiteX1" fmla="*/ 51170 w 62010"/>
                  <a:gd name="connsiteY1" fmla="*/ 60149 h 62009"/>
                  <a:gd name="connsiteX2" fmla="*/ 1862 w 62010"/>
                  <a:gd name="connsiteY2" fmla="*/ 10841 h 62009"/>
                  <a:gd name="connsiteX3" fmla="*/ 1862 w 62010"/>
                  <a:gd name="connsiteY3" fmla="*/ 1862 h 62009"/>
                  <a:gd name="connsiteX4" fmla="*/ 10841 w 62010"/>
                  <a:gd name="connsiteY4" fmla="*/ 1862 h 62009"/>
                  <a:gd name="connsiteX5" fmla="*/ 60149 w 62010"/>
                  <a:gd name="connsiteY5" fmla="*/ 51170 h 62009"/>
                  <a:gd name="connsiteX6" fmla="*/ 60149 w 62010"/>
                  <a:gd name="connsiteY6" fmla="*/ 60149 h 62009"/>
                  <a:gd name="connsiteX7" fmla="*/ 55659 w 62010"/>
                  <a:gd name="connsiteY7" fmla="*/ 62010 h 6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010" h="62009">
                    <a:moveTo>
                      <a:pt x="55659" y="62010"/>
                    </a:moveTo>
                    <a:cubicBezTo>
                      <a:pt x="54034" y="62010"/>
                      <a:pt x="52408" y="61387"/>
                      <a:pt x="51170" y="60149"/>
                    </a:cubicBezTo>
                    <a:lnTo>
                      <a:pt x="1862" y="10841"/>
                    </a:lnTo>
                    <a:cubicBezTo>
                      <a:pt x="-621" y="8358"/>
                      <a:pt x="-621" y="4345"/>
                      <a:pt x="1862" y="1862"/>
                    </a:cubicBezTo>
                    <a:cubicBezTo>
                      <a:pt x="4345" y="-621"/>
                      <a:pt x="8358" y="-621"/>
                      <a:pt x="10841" y="1862"/>
                    </a:cubicBezTo>
                    <a:lnTo>
                      <a:pt x="60149" y="51170"/>
                    </a:lnTo>
                    <a:cubicBezTo>
                      <a:pt x="62632" y="53653"/>
                      <a:pt x="62632" y="57666"/>
                      <a:pt x="60149" y="60149"/>
                    </a:cubicBezTo>
                    <a:cubicBezTo>
                      <a:pt x="58911" y="61393"/>
                      <a:pt x="57285" y="62010"/>
                      <a:pt x="55659" y="620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12" name="그래픽 6">
            <a:extLst>
              <a:ext uri="{FF2B5EF4-FFF2-40B4-BE49-F238E27FC236}">
                <a16:creationId xmlns:a16="http://schemas.microsoft.com/office/drawing/2014/main" id="{57B2E2DD-5AED-4AA0-B191-B767B0A3B23C}"/>
              </a:ext>
            </a:extLst>
          </p:cNvPr>
          <p:cNvGrpSpPr/>
          <p:nvPr/>
        </p:nvGrpSpPr>
        <p:grpSpPr>
          <a:xfrm>
            <a:off x="4086810" y="1595487"/>
            <a:ext cx="645590" cy="645590"/>
            <a:chOff x="3889565" y="1155953"/>
            <a:chExt cx="1193609" cy="1193609"/>
          </a:xfrm>
        </p:grpSpPr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1B141215-1539-4B4A-BA7E-5EDA479F9C91}"/>
                </a:ext>
              </a:extLst>
            </p:cNvPr>
            <p:cNvSpPr/>
            <p:nvPr/>
          </p:nvSpPr>
          <p:spPr>
            <a:xfrm>
              <a:off x="3889565" y="1155953"/>
              <a:ext cx="1193609" cy="1193609"/>
            </a:xfrm>
            <a:custGeom>
              <a:avLst/>
              <a:gdLst>
                <a:gd name="connsiteX0" fmla="*/ 1193609 w 1193609"/>
                <a:gd name="connsiteY0" fmla="*/ 596792 h 1193609"/>
                <a:gd name="connsiteX1" fmla="*/ 596798 w 1193609"/>
                <a:gd name="connsiteY1" fmla="*/ 1193610 h 1193609"/>
                <a:gd name="connsiteX2" fmla="*/ 0 w 1193609"/>
                <a:gd name="connsiteY2" fmla="*/ 596792 h 1193609"/>
                <a:gd name="connsiteX3" fmla="*/ 596798 w 1193609"/>
                <a:gd name="connsiteY3" fmla="*/ 0 h 1193609"/>
                <a:gd name="connsiteX4" fmla="*/ 1193609 w 1193609"/>
                <a:gd name="connsiteY4" fmla="*/ 596792 h 119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609" h="1193609">
                  <a:moveTo>
                    <a:pt x="1193609" y="596792"/>
                  </a:moveTo>
                  <a:cubicBezTo>
                    <a:pt x="1193609" y="926408"/>
                    <a:pt x="926414" y="1193610"/>
                    <a:pt x="596798" y="1193610"/>
                  </a:cubicBezTo>
                  <a:cubicBezTo>
                    <a:pt x="267195" y="1193610"/>
                    <a:pt x="0" y="926408"/>
                    <a:pt x="0" y="596792"/>
                  </a:cubicBezTo>
                  <a:cubicBezTo>
                    <a:pt x="0" y="267202"/>
                    <a:pt x="267195" y="0"/>
                    <a:pt x="596798" y="0"/>
                  </a:cubicBezTo>
                  <a:cubicBezTo>
                    <a:pt x="926414" y="0"/>
                    <a:pt x="1193609" y="267202"/>
                    <a:pt x="1193609" y="596792"/>
                  </a:cubicBezTo>
                  <a:close/>
                </a:path>
              </a:pathLst>
            </a:custGeom>
            <a:solidFill>
              <a:srgbClr val="5090B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D000D3C6-CAB5-4C3C-B79B-0424BC3FB797}"/>
                </a:ext>
              </a:extLst>
            </p:cNvPr>
            <p:cNvSpPr/>
            <p:nvPr/>
          </p:nvSpPr>
          <p:spPr>
            <a:xfrm>
              <a:off x="4485214" y="1516176"/>
              <a:ext cx="589165" cy="793762"/>
            </a:xfrm>
            <a:custGeom>
              <a:avLst/>
              <a:gdLst>
                <a:gd name="connsiteX0" fmla="*/ 589166 w 589165"/>
                <a:gd name="connsiteY0" fmla="*/ 339046 h 793762"/>
                <a:gd name="connsiteX1" fmla="*/ 250120 w 589165"/>
                <a:gd name="connsiteY1" fmla="*/ 0 h 793762"/>
                <a:gd name="connsiteX2" fmla="*/ 0 w 589165"/>
                <a:gd name="connsiteY2" fmla="*/ 578460 h 793762"/>
                <a:gd name="connsiteX3" fmla="*/ 215303 w 589165"/>
                <a:gd name="connsiteY3" fmla="*/ 793763 h 793762"/>
                <a:gd name="connsiteX4" fmla="*/ 589166 w 589165"/>
                <a:gd name="connsiteY4" fmla="*/ 339046 h 79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165" h="793762">
                  <a:moveTo>
                    <a:pt x="589166" y="339046"/>
                  </a:moveTo>
                  <a:lnTo>
                    <a:pt x="250120" y="0"/>
                  </a:lnTo>
                  <a:lnTo>
                    <a:pt x="0" y="578460"/>
                  </a:lnTo>
                  <a:lnTo>
                    <a:pt x="215303" y="793763"/>
                  </a:lnTo>
                  <a:cubicBezTo>
                    <a:pt x="408343" y="719525"/>
                    <a:pt x="553028" y="547903"/>
                    <a:pt x="589166" y="339046"/>
                  </a:cubicBezTo>
                  <a:close/>
                </a:path>
              </a:pathLst>
            </a:custGeom>
            <a:solidFill>
              <a:srgbClr val="3F749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5" name="그래픽 6">
              <a:extLst>
                <a:ext uri="{FF2B5EF4-FFF2-40B4-BE49-F238E27FC236}">
                  <a16:creationId xmlns:a16="http://schemas.microsoft.com/office/drawing/2014/main" id="{57B2E2DD-5AED-4AA0-B191-B767B0A3B23C}"/>
                </a:ext>
              </a:extLst>
            </p:cNvPr>
            <p:cNvGrpSpPr/>
            <p:nvPr/>
          </p:nvGrpSpPr>
          <p:grpSpPr>
            <a:xfrm>
              <a:off x="4176255" y="1482617"/>
              <a:ext cx="619645" cy="613936"/>
              <a:chOff x="4176255" y="1482617"/>
              <a:chExt cx="619645" cy="613936"/>
            </a:xfrm>
          </p:grpSpPr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32FD869A-DBDB-4790-8D3C-9B710D900B70}"/>
                  </a:ext>
                </a:extLst>
              </p:cNvPr>
              <p:cNvSpPr/>
              <p:nvPr/>
            </p:nvSpPr>
            <p:spPr>
              <a:xfrm>
                <a:off x="4176261" y="1482617"/>
                <a:ext cx="619639" cy="613936"/>
              </a:xfrm>
              <a:custGeom>
                <a:avLst/>
                <a:gdLst>
                  <a:gd name="connsiteX0" fmla="*/ 308597 w 619639"/>
                  <a:gd name="connsiteY0" fmla="*/ 114764 h 613936"/>
                  <a:gd name="connsiteX1" fmla="*/ 456622 w 619639"/>
                  <a:gd name="connsiteY1" fmla="*/ 0 h 613936"/>
                  <a:gd name="connsiteX2" fmla="*/ 619639 w 619639"/>
                  <a:gd name="connsiteY2" fmla="*/ 178067 h 613936"/>
                  <a:gd name="connsiteX3" fmla="*/ 307048 w 619639"/>
                  <a:gd name="connsiteY3" fmla="*/ 613937 h 613936"/>
                  <a:gd name="connsiteX4" fmla="*/ 0 w 619639"/>
                  <a:gd name="connsiteY4" fmla="*/ 163030 h 613936"/>
                  <a:gd name="connsiteX5" fmla="*/ 159880 w 619639"/>
                  <a:gd name="connsiteY5" fmla="*/ 0 h 613936"/>
                  <a:gd name="connsiteX6" fmla="*/ 307048 w 619639"/>
                  <a:gd name="connsiteY6" fmla="*/ 110026 h 613936"/>
                  <a:gd name="connsiteX7" fmla="*/ 308597 w 619639"/>
                  <a:gd name="connsiteY7" fmla="*/ 114764 h 61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9639" h="613936">
                    <a:moveTo>
                      <a:pt x="308597" y="114764"/>
                    </a:moveTo>
                    <a:cubicBezTo>
                      <a:pt x="328365" y="61716"/>
                      <a:pt x="361633" y="0"/>
                      <a:pt x="456622" y="0"/>
                    </a:cubicBezTo>
                    <a:cubicBezTo>
                      <a:pt x="543674" y="0"/>
                      <a:pt x="619639" y="57766"/>
                      <a:pt x="619639" y="178067"/>
                    </a:cubicBezTo>
                    <a:cubicBezTo>
                      <a:pt x="619639" y="304686"/>
                      <a:pt x="432898" y="481768"/>
                      <a:pt x="307048" y="613937"/>
                    </a:cubicBezTo>
                    <a:cubicBezTo>
                      <a:pt x="181204" y="490487"/>
                      <a:pt x="0" y="320510"/>
                      <a:pt x="0" y="163030"/>
                    </a:cubicBezTo>
                    <a:cubicBezTo>
                      <a:pt x="0" y="72809"/>
                      <a:pt x="65659" y="0"/>
                      <a:pt x="159880" y="0"/>
                    </a:cubicBezTo>
                    <a:cubicBezTo>
                      <a:pt x="252476" y="0"/>
                      <a:pt x="287268" y="60147"/>
                      <a:pt x="307048" y="110026"/>
                    </a:cubicBezTo>
                    <a:lnTo>
                      <a:pt x="308597" y="114764"/>
                    </a:lnTo>
                    <a:close/>
                  </a:path>
                </a:pathLst>
              </a:custGeom>
              <a:solidFill>
                <a:srgbClr val="D9393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53C0812C-3B10-41A5-AF96-FDF2C5A1EDCC}"/>
                  </a:ext>
                </a:extLst>
              </p:cNvPr>
              <p:cNvSpPr/>
              <p:nvPr/>
            </p:nvSpPr>
            <p:spPr>
              <a:xfrm>
                <a:off x="4176255" y="1482617"/>
                <a:ext cx="619639" cy="300285"/>
              </a:xfrm>
              <a:custGeom>
                <a:avLst/>
                <a:gdLst>
                  <a:gd name="connsiteX0" fmla="*/ 120237 w 619639"/>
                  <a:gd name="connsiteY0" fmla="*/ 164027 h 300285"/>
                  <a:gd name="connsiteX1" fmla="*/ 165976 w 619639"/>
                  <a:gd name="connsiteY1" fmla="*/ 300285 h 300285"/>
                  <a:gd name="connsiteX2" fmla="*/ 180340 w 619639"/>
                  <a:gd name="connsiteY2" fmla="*/ 255067 h 300285"/>
                  <a:gd name="connsiteX3" fmla="*/ 234982 w 619639"/>
                  <a:gd name="connsiteY3" fmla="*/ 255067 h 300285"/>
                  <a:gd name="connsiteX4" fmla="*/ 280276 w 619639"/>
                  <a:gd name="connsiteY4" fmla="*/ 111341 h 300285"/>
                  <a:gd name="connsiteX5" fmla="*/ 329895 w 619639"/>
                  <a:gd name="connsiteY5" fmla="*/ 263982 h 300285"/>
                  <a:gd name="connsiteX6" fmla="*/ 372110 w 619639"/>
                  <a:gd name="connsiteY6" fmla="*/ 173806 h 300285"/>
                  <a:gd name="connsiteX7" fmla="*/ 419030 w 619639"/>
                  <a:gd name="connsiteY7" fmla="*/ 255067 h 300285"/>
                  <a:gd name="connsiteX8" fmla="*/ 466706 w 619639"/>
                  <a:gd name="connsiteY8" fmla="*/ 255067 h 300285"/>
                  <a:gd name="connsiteX9" fmla="*/ 535775 w 619639"/>
                  <a:gd name="connsiteY9" fmla="*/ 138513 h 300285"/>
                  <a:gd name="connsiteX10" fmla="*/ 576656 w 619639"/>
                  <a:gd name="connsiteY10" fmla="*/ 276689 h 300285"/>
                  <a:gd name="connsiteX11" fmla="*/ 599611 w 619639"/>
                  <a:gd name="connsiteY11" fmla="*/ 247136 h 300285"/>
                  <a:gd name="connsiteX12" fmla="*/ 604349 w 619639"/>
                  <a:gd name="connsiteY12" fmla="*/ 247136 h 300285"/>
                  <a:gd name="connsiteX13" fmla="*/ 619639 w 619639"/>
                  <a:gd name="connsiteY13" fmla="*/ 178067 h 300285"/>
                  <a:gd name="connsiteX14" fmla="*/ 456622 w 619639"/>
                  <a:gd name="connsiteY14" fmla="*/ 0 h 300285"/>
                  <a:gd name="connsiteX15" fmla="*/ 308597 w 619639"/>
                  <a:gd name="connsiteY15" fmla="*/ 114764 h 300285"/>
                  <a:gd name="connsiteX16" fmla="*/ 307048 w 619639"/>
                  <a:gd name="connsiteY16" fmla="*/ 110026 h 300285"/>
                  <a:gd name="connsiteX17" fmla="*/ 159881 w 619639"/>
                  <a:gd name="connsiteY17" fmla="*/ 0 h 300285"/>
                  <a:gd name="connsiteX18" fmla="*/ 0 w 619639"/>
                  <a:gd name="connsiteY18" fmla="*/ 163030 h 300285"/>
                  <a:gd name="connsiteX19" fmla="*/ 26207 w 619639"/>
                  <a:gd name="connsiteY19" fmla="*/ 273495 h 300285"/>
                  <a:gd name="connsiteX20" fmla="*/ 42513 w 619639"/>
                  <a:gd name="connsiteY20" fmla="*/ 273495 h 300285"/>
                  <a:gd name="connsiteX21" fmla="*/ 120237 w 619639"/>
                  <a:gd name="connsiteY21" fmla="*/ 164027 h 300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19639" h="300285">
                    <a:moveTo>
                      <a:pt x="120237" y="164027"/>
                    </a:moveTo>
                    <a:lnTo>
                      <a:pt x="165976" y="300285"/>
                    </a:lnTo>
                    <a:lnTo>
                      <a:pt x="180340" y="255067"/>
                    </a:lnTo>
                    <a:lnTo>
                      <a:pt x="234982" y="255067"/>
                    </a:lnTo>
                    <a:lnTo>
                      <a:pt x="280276" y="111341"/>
                    </a:lnTo>
                    <a:lnTo>
                      <a:pt x="329895" y="263982"/>
                    </a:lnTo>
                    <a:lnTo>
                      <a:pt x="372110" y="173806"/>
                    </a:lnTo>
                    <a:lnTo>
                      <a:pt x="419030" y="255067"/>
                    </a:lnTo>
                    <a:lnTo>
                      <a:pt x="466706" y="255067"/>
                    </a:lnTo>
                    <a:lnTo>
                      <a:pt x="535775" y="138513"/>
                    </a:lnTo>
                    <a:lnTo>
                      <a:pt x="576656" y="276689"/>
                    </a:lnTo>
                    <a:lnTo>
                      <a:pt x="599611" y="247136"/>
                    </a:lnTo>
                    <a:lnTo>
                      <a:pt x="604349" y="247136"/>
                    </a:lnTo>
                    <a:cubicBezTo>
                      <a:pt x="614058" y="222948"/>
                      <a:pt x="619639" y="199758"/>
                      <a:pt x="619639" y="178067"/>
                    </a:cubicBezTo>
                    <a:cubicBezTo>
                      <a:pt x="619639" y="57766"/>
                      <a:pt x="543675" y="0"/>
                      <a:pt x="456622" y="0"/>
                    </a:cubicBezTo>
                    <a:cubicBezTo>
                      <a:pt x="361633" y="0"/>
                      <a:pt x="328371" y="61722"/>
                      <a:pt x="308597" y="114764"/>
                    </a:cubicBezTo>
                    <a:lnTo>
                      <a:pt x="307048" y="110026"/>
                    </a:lnTo>
                    <a:cubicBezTo>
                      <a:pt x="287268" y="60147"/>
                      <a:pt x="252476" y="0"/>
                      <a:pt x="159881" y="0"/>
                    </a:cubicBezTo>
                    <a:cubicBezTo>
                      <a:pt x="65659" y="0"/>
                      <a:pt x="0" y="72809"/>
                      <a:pt x="0" y="163030"/>
                    </a:cubicBezTo>
                    <a:cubicBezTo>
                      <a:pt x="0" y="199422"/>
                      <a:pt x="9760" y="236487"/>
                      <a:pt x="26207" y="273495"/>
                    </a:cubicBezTo>
                    <a:lnTo>
                      <a:pt x="42513" y="273495"/>
                    </a:lnTo>
                    <a:lnTo>
                      <a:pt x="120237" y="164027"/>
                    </a:lnTo>
                    <a:close/>
                  </a:path>
                </a:pathLst>
              </a:custGeom>
              <a:solidFill>
                <a:srgbClr val="D9393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37CF91E0-2C97-4B28-8FDD-D08D037CABF5}"/>
                  </a:ext>
                </a:extLst>
              </p:cNvPr>
              <p:cNvSpPr/>
              <p:nvPr/>
            </p:nvSpPr>
            <p:spPr>
              <a:xfrm>
                <a:off x="4225620" y="1732800"/>
                <a:ext cx="500024" cy="363740"/>
              </a:xfrm>
              <a:custGeom>
                <a:avLst/>
                <a:gdLst>
                  <a:gd name="connsiteX0" fmla="*/ 442969 w 500024"/>
                  <a:gd name="connsiteY0" fmla="*/ 49873 h 363740"/>
                  <a:gd name="connsiteX1" fmla="*/ 343687 w 500024"/>
                  <a:gd name="connsiteY1" fmla="*/ 49873 h 363740"/>
                  <a:gd name="connsiteX2" fmla="*/ 326917 w 500024"/>
                  <a:gd name="connsiteY2" fmla="*/ 20834 h 363740"/>
                  <a:gd name="connsiteX3" fmla="*/ 272955 w 500024"/>
                  <a:gd name="connsiteY3" fmla="*/ 136061 h 363740"/>
                  <a:gd name="connsiteX4" fmla="*/ 231578 w 500024"/>
                  <a:gd name="connsiteY4" fmla="*/ 8757 h 363740"/>
                  <a:gd name="connsiteX5" fmla="*/ 218618 w 500024"/>
                  <a:gd name="connsiteY5" fmla="*/ 49873 h 363740"/>
                  <a:gd name="connsiteX6" fmla="*/ 163900 w 500024"/>
                  <a:gd name="connsiteY6" fmla="*/ 49873 h 363740"/>
                  <a:gd name="connsiteX7" fmla="*/ 117799 w 500024"/>
                  <a:gd name="connsiteY7" fmla="*/ 195021 h 363740"/>
                  <a:gd name="connsiteX8" fmla="*/ 56356 w 500024"/>
                  <a:gd name="connsiteY8" fmla="*/ 12002 h 363740"/>
                  <a:gd name="connsiteX9" fmla="*/ 16396 w 500024"/>
                  <a:gd name="connsiteY9" fmla="*/ 68294 h 363740"/>
                  <a:gd name="connsiteX10" fmla="*/ 0 w 500024"/>
                  <a:gd name="connsiteY10" fmla="*/ 68294 h 363740"/>
                  <a:gd name="connsiteX11" fmla="*/ 257683 w 500024"/>
                  <a:gd name="connsiteY11" fmla="*/ 363741 h 363740"/>
                  <a:gd name="connsiteX12" fmla="*/ 500024 w 500024"/>
                  <a:gd name="connsiteY12" fmla="*/ 92939 h 363740"/>
                  <a:gd name="connsiteX13" fmla="*/ 472516 w 500024"/>
                  <a:gd name="connsiteY13" fmla="*/ 0 h 363740"/>
                  <a:gd name="connsiteX14" fmla="*/ 442969 w 500024"/>
                  <a:gd name="connsiteY14" fmla="*/ 49873 h 36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24" h="363740">
                    <a:moveTo>
                      <a:pt x="442969" y="49873"/>
                    </a:moveTo>
                    <a:lnTo>
                      <a:pt x="343687" y="49873"/>
                    </a:lnTo>
                    <a:lnTo>
                      <a:pt x="326917" y="20834"/>
                    </a:lnTo>
                    <a:lnTo>
                      <a:pt x="272955" y="136061"/>
                    </a:lnTo>
                    <a:lnTo>
                      <a:pt x="231578" y="8757"/>
                    </a:lnTo>
                    <a:lnTo>
                      <a:pt x="218618" y="49873"/>
                    </a:lnTo>
                    <a:lnTo>
                      <a:pt x="163900" y="49873"/>
                    </a:lnTo>
                    <a:lnTo>
                      <a:pt x="117799" y="195021"/>
                    </a:lnTo>
                    <a:lnTo>
                      <a:pt x="56356" y="12002"/>
                    </a:lnTo>
                    <a:lnTo>
                      <a:pt x="16396" y="68294"/>
                    </a:lnTo>
                    <a:lnTo>
                      <a:pt x="0" y="68294"/>
                    </a:lnTo>
                    <a:cubicBezTo>
                      <a:pt x="62630" y="175863"/>
                      <a:pt x="172726" y="280403"/>
                      <a:pt x="257683" y="363741"/>
                    </a:cubicBezTo>
                    <a:cubicBezTo>
                      <a:pt x="334575" y="282982"/>
                      <a:pt x="434143" y="185471"/>
                      <a:pt x="500024" y="92939"/>
                    </a:cubicBezTo>
                    <a:lnTo>
                      <a:pt x="472516" y="0"/>
                    </a:lnTo>
                    <a:lnTo>
                      <a:pt x="442969" y="49873"/>
                    </a:lnTo>
                    <a:close/>
                  </a:path>
                </a:pathLst>
              </a:custGeom>
              <a:solidFill>
                <a:srgbClr val="D9393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2BF4DFA5-E490-4519-926B-155087E06C2A}"/>
                  </a:ext>
                </a:extLst>
              </p:cNvPr>
              <p:cNvSpPr/>
              <p:nvPr/>
            </p:nvSpPr>
            <p:spPr>
              <a:xfrm>
                <a:off x="4202239" y="1594186"/>
                <a:ext cx="578846" cy="333870"/>
              </a:xfrm>
              <a:custGeom>
                <a:avLst/>
                <a:gdLst>
                  <a:gd name="connsiteX0" fmla="*/ 573392 w 578846"/>
                  <a:gd name="connsiteY0" fmla="*/ 135782 h 333870"/>
                  <a:gd name="connsiteX1" fmla="*/ 550437 w 578846"/>
                  <a:gd name="connsiteY1" fmla="*/ 165348 h 333870"/>
                  <a:gd name="connsiteX2" fmla="*/ 509556 w 578846"/>
                  <a:gd name="connsiteY2" fmla="*/ 27165 h 333870"/>
                  <a:gd name="connsiteX3" fmla="*/ 440487 w 578846"/>
                  <a:gd name="connsiteY3" fmla="*/ 143732 h 333870"/>
                  <a:gd name="connsiteX4" fmla="*/ 392811 w 578846"/>
                  <a:gd name="connsiteY4" fmla="*/ 143732 h 333870"/>
                  <a:gd name="connsiteX5" fmla="*/ 345878 w 578846"/>
                  <a:gd name="connsiteY5" fmla="*/ 62465 h 333870"/>
                  <a:gd name="connsiteX6" fmla="*/ 303676 w 578846"/>
                  <a:gd name="connsiteY6" fmla="*/ 152648 h 333870"/>
                  <a:gd name="connsiteX7" fmla="*/ 254057 w 578846"/>
                  <a:gd name="connsiteY7" fmla="*/ 0 h 333870"/>
                  <a:gd name="connsiteX8" fmla="*/ 208775 w 578846"/>
                  <a:gd name="connsiteY8" fmla="*/ 143732 h 333870"/>
                  <a:gd name="connsiteX9" fmla="*/ 154121 w 578846"/>
                  <a:gd name="connsiteY9" fmla="*/ 143732 h 333870"/>
                  <a:gd name="connsiteX10" fmla="*/ 139757 w 578846"/>
                  <a:gd name="connsiteY10" fmla="*/ 188957 h 333870"/>
                  <a:gd name="connsiteX11" fmla="*/ 94018 w 578846"/>
                  <a:gd name="connsiteY11" fmla="*/ 52680 h 333870"/>
                  <a:gd name="connsiteX12" fmla="*/ 16307 w 578846"/>
                  <a:gd name="connsiteY12" fmla="*/ 162135 h 333870"/>
                  <a:gd name="connsiteX13" fmla="*/ 0 w 578846"/>
                  <a:gd name="connsiteY13" fmla="*/ 162135 h 333870"/>
                  <a:gd name="connsiteX14" fmla="*/ 23152 w 578846"/>
                  <a:gd name="connsiteY14" fmla="*/ 207124 h 333870"/>
                  <a:gd name="connsiteX15" fmla="*/ 39548 w 578846"/>
                  <a:gd name="connsiteY15" fmla="*/ 207124 h 333870"/>
                  <a:gd name="connsiteX16" fmla="*/ 79508 w 578846"/>
                  <a:gd name="connsiteY16" fmla="*/ 150832 h 333870"/>
                  <a:gd name="connsiteX17" fmla="*/ 140951 w 578846"/>
                  <a:gd name="connsiteY17" fmla="*/ 333870 h 333870"/>
                  <a:gd name="connsiteX18" fmla="*/ 187052 w 578846"/>
                  <a:gd name="connsiteY18" fmla="*/ 188716 h 333870"/>
                  <a:gd name="connsiteX19" fmla="*/ 241770 w 578846"/>
                  <a:gd name="connsiteY19" fmla="*/ 188716 h 333870"/>
                  <a:gd name="connsiteX20" fmla="*/ 254717 w 578846"/>
                  <a:gd name="connsiteY20" fmla="*/ 147593 h 333870"/>
                  <a:gd name="connsiteX21" fmla="*/ 296107 w 578846"/>
                  <a:gd name="connsiteY21" fmla="*/ 274911 h 333870"/>
                  <a:gd name="connsiteX22" fmla="*/ 350069 w 578846"/>
                  <a:gd name="connsiteY22" fmla="*/ 159664 h 333870"/>
                  <a:gd name="connsiteX23" fmla="*/ 366839 w 578846"/>
                  <a:gd name="connsiteY23" fmla="*/ 188716 h 333870"/>
                  <a:gd name="connsiteX24" fmla="*/ 466122 w 578846"/>
                  <a:gd name="connsiteY24" fmla="*/ 188716 h 333870"/>
                  <a:gd name="connsiteX25" fmla="*/ 495674 w 578846"/>
                  <a:gd name="connsiteY25" fmla="*/ 138836 h 333870"/>
                  <a:gd name="connsiteX26" fmla="*/ 523418 w 578846"/>
                  <a:gd name="connsiteY26" fmla="*/ 232366 h 333870"/>
                  <a:gd name="connsiteX27" fmla="*/ 578847 w 578846"/>
                  <a:gd name="connsiteY27" fmla="*/ 135776 h 333870"/>
                  <a:gd name="connsiteX28" fmla="*/ 573392 w 578846"/>
                  <a:gd name="connsiteY28" fmla="*/ 135776 h 333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846" h="333870">
                    <a:moveTo>
                      <a:pt x="573392" y="135782"/>
                    </a:moveTo>
                    <a:lnTo>
                      <a:pt x="550437" y="165348"/>
                    </a:lnTo>
                    <a:lnTo>
                      <a:pt x="509556" y="27165"/>
                    </a:lnTo>
                    <a:lnTo>
                      <a:pt x="440487" y="143732"/>
                    </a:lnTo>
                    <a:lnTo>
                      <a:pt x="392811" y="143732"/>
                    </a:lnTo>
                    <a:lnTo>
                      <a:pt x="345878" y="62465"/>
                    </a:lnTo>
                    <a:lnTo>
                      <a:pt x="303676" y="152648"/>
                    </a:lnTo>
                    <a:lnTo>
                      <a:pt x="254057" y="0"/>
                    </a:lnTo>
                    <a:lnTo>
                      <a:pt x="208775" y="143732"/>
                    </a:lnTo>
                    <a:lnTo>
                      <a:pt x="154121" y="143732"/>
                    </a:lnTo>
                    <a:lnTo>
                      <a:pt x="139757" y="188957"/>
                    </a:lnTo>
                    <a:lnTo>
                      <a:pt x="94018" y="52680"/>
                    </a:lnTo>
                    <a:lnTo>
                      <a:pt x="16307" y="162135"/>
                    </a:lnTo>
                    <a:lnTo>
                      <a:pt x="0" y="162135"/>
                    </a:lnTo>
                    <a:cubicBezTo>
                      <a:pt x="6674" y="177165"/>
                      <a:pt x="14446" y="192170"/>
                      <a:pt x="23152" y="207124"/>
                    </a:cubicBezTo>
                    <a:lnTo>
                      <a:pt x="39548" y="207124"/>
                    </a:lnTo>
                    <a:lnTo>
                      <a:pt x="79508" y="150832"/>
                    </a:lnTo>
                    <a:lnTo>
                      <a:pt x="140951" y="333870"/>
                    </a:lnTo>
                    <a:lnTo>
                      <a:pt x="187052" y="188716"/>
                    </a:lnTo>
                    <a:lnTo>
                      <a:pt x="241770" y="188716"/>
                    </a:lnTo>
                    <a:lnTo>
                      <a:pt x="254717" y="147593"/>
                    </a:lnTo>
                    <a:lnTo>
                      <a:pt x="296107" y="274911"/>
                    </a:lnTo>
                    <a:lnTo>
                      <a:pt x="350069" y="159664"/>
                    </a:lnTo>
                    <a:lnTo>
                      <a:pt x="366839" y="188716"/>
                    </a:lnTo>
                    <a:lnTo>
                      <a:pt x="466122" y="188716"/>
                    </a:lnTo>
                    <a:lnTo>
                      <a:pt x="495674" y="138836"/>
                    </a:lnTo>
                    <a:lnTo>
                      <a:pt x="523418" y="232366"/>
                    </a:lnTo>
                    <a:cubicBezTo>
                      <a:pt x="546881" y="199396"/>
                      <a:pt x="566502" y="166503"/>
                      <a:pt x="578847" y="135776"/>
                    </a:cubicBezTo>
                    <a:lnTo>
                      <a:pt x="573392" y="135776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DB15816-A29D-41E4-8984-B0F48A17CF5E}"/>
              </a:ext>
            </a:extLst>
          </p:cNvPr>
          <p:cNvGrpSpPr/>
          <p:nvPr/>
        </p:nvGrpSpPr>
        <p:grpSpPr>
          <a:xfrm>
            <a:off x="4731921" y="2155727"/>
            <a:ext cx="2728160" cy="2728160"/>
            <a:chOff x="5121053" y="1319176"/>
            <a:chExt cx="3958932" cy="3958933"/>
          </a:xfrm>
        </p:grpSpPr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05968B8-B9BD-4626-B64A-FC64E98C30DC}"/>
                </a:ext>
              </a:extLst>
            </p:cNvPr>
            <p:cNvSpPr/>
            <p:nvPr/>
          </p:nvSpPr>
          <p:spPr>
            <a:xfrm>
              <a:off x="5121053" y="1319176"/>
              <a:ext cx="3958932" cy="3958933"/>
            </a:xfrm>
            <a:prstGeom prst="ellipse">
              <a:avLst/>
            </a:prstGeom>
            <a:noFill/>
            <a:ln>
              <a:solidFill>
                <a:srgbClr val="4F92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7EF7F1E-56E6-4CE7-AB41-D5F64B307766}"/>
                </a:ext>
              </a:extLst>
            </p:cNvPr>
            <p:cNvSpPr/>
            <p:nvPr/>
          </p:nvSpPr>
          <p:spPr>
            <a:xfrm>
              <a:off x="5217230" y="1415353"/>
              <a:ext cx="3766580" cy="3766580"/>
            </a:xfrm>
            <a:prstGeom prst="ellipse">
              <a:avLst/>
            </a:prstGeom>
            <a:solidFill>
              <a:srgbClr val="4F9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4" name="그림 123" descr="텍스트, 구급 상자이(가) 표시된 사진&#10;&#10;자동 생성된 설명">
              <a:extLst>
                <a:ext uri="{FF2B5EF4-FFF2-40B4-BE49-F238E27FC236}">
                  <a16:creationId xmlns:a16="http://schemas.microsoft.com/office/drawing/2014/main" id="{B252C31B-F6AC-460C-9239-1F4561F8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2"/>
            <a:stretch>
              <a:fillRect/>
            </a:stretch>
          </p:blipFill>
          <p:spPr>
            <a:xfrm>
              <a:off x="5427948" y="1947302"/>
              <a:ext cx="3345142" cy="3250757"/>
            </a:xfrm>
            <a:custGeom>
              <a:avLst/>
              <a:gdLst>
                <a:gd name="connsiteX0" fmla="*/ 380252 w 3345142"/>
                <a:gd name="connsiteY0" fmla="*/ 0 h 3250757"/>
                <a:gd name="connsiteX1" fmla="*/ 2964890 w 3345142"/>
                <a:gd name="connsiteY1" fmla="*/ 0 h 3250757"/>
                <a:gd name="connsiteX2" fmla="*/ 3004258 w 3345142"/>
                <a:gd name="connsiteY2" fmla="*/ 35780 h 3250757"/>
                <a:gd name="connsiteX3" fmla="*/ 3328558 w 3345142"/>
                <a:gd name="connsiteY3" fmla="*/ 469780 h 3250757"/>
                <a:gd name="connsiteX4" fmla="*/ 3345142 w 3345142"/>
                <a:gd name="connsiteY4" fmla="*/ 504206 h 3250757"/>
                <a:gd name="connsiteX5" fmla="*/ 3345142 w 3345142"/>
                <a:gd name="connsiteY5" fmla="*/ 2230729 h 3250757"/>
                <a:gd name="connsiteX6" fmla="*/ 3328558 w 3345142"/>
                <a:gd name="connsiteY6" fmla="*/ 2265155 h 3250757"/>
                <a:gd name="connsiteX7" fmla="*/ 1672571 w 3345142"/>
                <a:gd name="connsiteY7" fmla="*/ 3250757 h 3250757"/>
                <a:gd name="connsiteX8" fmla="*/ 16584 w 3345142"/>
                <a:gd name="connsiteY8" fmla="*/ 2265155 h 3250757"/>
                <a:gd name="connsiteX9" fmla="*/ 0 w 3345142"/>
                <a:gd name="connsiteY9" fmla="*/ 2230729 h 3250757"/>
                <a:gd name="connsiteX10" fmla="*/ 0 w 3345142"/>
                <a:gd name="connsiteY10" fmla="*/ 504206 h 3250757"/>
                <a:gd name="connsiteX11" fmla="*/ 16584 w 3345142"/>
                <a:gd name="connsiteY11" fmla="*/ 469780 h 3250757"/>
                <a:gd name="connsiteX12" fmla="*/ 340884 w 3345142"/>
                <a:gd name="connsiteY12" fmla="*/ 35780 h 325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5142" h="3250757">
                  <a:moveTo>
                    <a:pt x="380252" y="0"/>
                  </a:moveTo>
                  <a:lnTo>
                    <a:pt x="2964890" y="0"/>
                  </a:lnTo>
                  <a:lnTo>
                    <a:pt x="3004258" y="35780"/>
                  </a:lnTo>
                  <a:cubicBezTo>
                    <a:pt x="3132061" y="163583"/>
                    <a:pt x="3241581" y="309670"/>
                    <a:pt x="3328558" y="469780"/>
                  </a:cubicBezTo>
                  <a:lnTo>
                    <a:pt x="3345142" y="504206"/>
                  </a:lnTo>
                  <a:lnTo>
                    <a:pt x="3345142" y="2230729"/>
                  </a:lnTo>
                  <a:lnTo>
                    <a:pt x="3328558" y="2265155"/>
                  </a:lnTo>
                  <a:cubicBezTo>
                    <a:pt x="3009643" y="2852224"/>
                    <a:pt x="2387648" y="3250757"/>
                    <a:pt x="1672571" y="3250757"/>
                  </a:cubicBezTo>
                  <a:cubicBezTo>
                    <a:pt x="957494" y="3250757"/>
                    <a:pt x="335499" y="2852224"/>
                    <a:pt x="16584" y="2265155"/>
                  </a:cubicBezTo>
                  <a:lnTo>
                    <a:pt x="0" y="2230729"/>
                  </a:lnTo>
                  <a:lnTo>
                    <a:pt x="0" y="504206"/>
                  </a:lnTo>
                  <a:lnTo>
                    <a:pt x="16584" y="469780"/>
                  </a:lnTo>
                  <a:cubicBezTo>
                    <a:pt x="103561" y="309670"/>
                    <a:pt x="213081" y="163583"/>
                    <a:pt x="340884" y="35780"/>
                  </a:cubicBezTo>
                  <a:close/>
                </a:path>
              </a:pathLst>
            </a:custGeom>
          </p:spPr>
        </p:pic>
      </p:grpSp>
      <p:sp>
        <p:nvSpPr>
          <p:cNvPr id="154" name="자유형: 도형 153">
            <a:extLst>
              <a:ext uri="{FF2B5EF4-FFF2-40B4-BE49-F238E27FC236}">
                <a16:creationId xmlns:a16="http://schemas.microsoft.com/office/drawing/2014/main" id="{E7EC21D9-3450-46FD-BBD9-A5105E975C9E}"/>
              </a:ext>
            </a:extLst>
          </p:cNvPr>
          <p:cNvSpPr/>
          <p:nvPr/>
        </p:nvSpPr>
        <p:spPr>
          <a:xfrm>
            <a:off x="4724400" y="1910181"/>
            <a:ext cx="914400" cy="323850"/>
          </a:xfrm>
          <a:custGeom>
            <a:avLst/>
            <a:gdLst>
              <a:gd name="connsiteX0" fmla="*/ 914400 w 914400"/>
              <a:gd name="connsiteY0" fmla="*/ 323850 h 323850"/>
              <a:gd name="connsiteX1" fmla="*/ 657225 w 914400"/>
              <a:gd name="connsiteY1" fmla="*/ 0 h 323850"/>
              <a:gd name="connsiteX2" fmla="*/ 0 w 914400"/>
              <a:gd name="connsiteY2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323850">
                <a:moveTo>
                  <a:pt x="914400" y="323850"/>
                </a:moveTo>
                <a:lnTo>
                  <a:pt x="6572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자유형: 도형 154">
            <a:extLst>
              <a:ext uri="{FF2B5EF4-FFF2-40B4-BE49-F238E27FC236}">
                <a16:creationId xmlns:a16="http://schemas.microsoft.com/office/drawing/2014/main" id="{EAA69C65-3B41-4EC5-A19B-A89CDACAE37D}"/>
              </a:ext>
            </a:extLst>
          </p:cNvPr>
          <p:cNvSpPr/>
          <p:nvPr/>
        </p:nvSpPr>
        <p:spPr>
          <a:xfrm flipH="1">
            <a:off x="6553202" y="1910181"/>
            <a:ext cx="914400" cy="323850"/>
          </a:xfrm>
          <a:custGeom>
            <a:avLst/>
            <a:gdLst>
              <a:gd name="connsiteX0" fmla="*/ 914400 w 914400"/>
              <a:gd name="connsiteY0" fmla="*/ 323850 h 323850"/>
              <a:gd name="connsiteX1" fmla="*/ 657225 w 914400"/>
              <a:gd name="connsiteY1" fmla="*/ 0 h 323850"/>
              <a:gd name="connsiteX2" fmla="*/ 0 w 914400"/>
              <a:gd name="connsiteY2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323850">
                <a:moveTo>
                  <a:pt x="914400" y="323850"/>
                </a:moveTo>
                <a:lnTo>
                  <a:pt x="6572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자유형: 도형 155">
            <a:extLst>
              <a:ext uri="{FF2B5EF4-FFF2-40B4-BE49-F238E27FC236}">
                <a16:creationId xmlns:a16="http://schemas.microsoft.com/office/drawing/2014/main" id="{F3A0BD5B-7E4E-4156-B742-FC0437B600DC}"/>
              </a:ext>
            </a:extLst>
          </p:cNvPr>
          <p:cNvSpPr/>
          <p:nvPr/>
        </p:nvSpPr>
        <p:spPr>
          <a:xfrm flipV="1">
            <a:off x="4724400" y="4815629"/>
            <a:ext cx="914400" cy="323850"/>
          </a:xfrm>
          <a:custGeom>
            <a:avLst/>
            <a:gdLst>
              <a:gd name="connsiteX0" fmla="*/ 914400 w 914400"/>
              <a:gd name="connsiteY0" fmla="*/ 323850 h 323850"/>
              <a:gd name="connsiteX1" fmla="*/ 657225 w 914400"/>
              <a:gd name="connsiteY1" fmla="*/ 0 h 323850"/>
              <a:gd name="connsiteX2" fmla="*/ 0 w 914400"/>
              <a:gd name="connsiteY2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323850">
                <a:moveTo>
                  <a:pt x="914400" y="323850"/>
                </a:moveTo>
                <a:lnTo>
                  <a:pt x="6572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자유형: 도형 156">
            <a:extLst>
              <a:ext uri="{FF2B5EF4-FFF2-40B4-BE49-F238E27FC236}">
                <a16:creationId xmlns:a16="http://schemas.microsoft.com/office/drawing/2014/main" id="{530B1989-9BE8-4E0C-A9FA-43D9EA0BBACA}"/>
              </a:ext>
            </a:extLst>
          </p:cNvPr>
          <p:cNvSpPr/>
          <p:nvPr/>
        </p:nvSpPr>
        <p:spPr>
          <a:xfrm flipH="1" flipV="1">
            <a:off x="6553202" y="4815629"/>
            <a:ext cx="914400" cy="323850"/>
          </a:xfrm>
          <a:custGeom>
            <a:avLst/>
            <a:gdLst>
              <a:gd name="connsiteX0" fmla="*/ 914400 w 914400"/>
              <a:gd name="connsiteY0" fmla="*/ 323850 h 323850"/>
              <a:gd name="connsiteX1" fmla="*/ 657225 w 914400"/>
              <a:gd name="connsiteY1" fmla="*/ 0 h 323850"/>
              <a:gd name="connsiteX2" fmla="*/ 0 w 914400"/>
              <a:gd name="connsiteY2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323850">
                <a:moveTo>
                  <a:pt x="914400" y="323850"/>
                </a:moveTo>
                <a:lnTo>
                  <a:pt x="6572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8015201-5E7F-4B43-927D-07483F56FEC5}"/>
              </a:ext>
            </a:extLst>
          </p:cNvPr>
          <p:cNvSpPr txBox="1"/>
          <p:nvPr/>
        </p:nvSpPr>
        <p:spPr>
          <a:xfrm>
            <a:off x="2586927" y="1534628"/>
            <a:ext cx="1176380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김선철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F932775-B4FE-4836-B9D4-093A7DA50381}"/>
              </a:ext>
            </a:extLst>
          </p:cNvPr>
          <p:cNvSpPr txBox="1"/>
          <p:nvPr/>
        </p:nvSpPr>
        <p:spPr>
          <a:xfrm>
            <a:off x="2355235" y="1971758"/>
            <a:ext cx="1625832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 및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정보광장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결과물 영상 촬영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967E8BB0-1BD1-403A-96D5-D34E3205FB94}"/>
              </a:ext>
            </a:extLst>
          </p:cNvPr>
          <p:cNvSpPr/>
          <p:nvPr/>
        </p:nvSpPr>
        <p:spPr>
          <a:xfrm>
            <a:off x="2362201" y="4748954"/>
            <a:ext cx="1625832" cy="358624"/>
          </a:xfrm>
          <a:prstGeom prst="roundRect">
            <a:avLst>
              <a:gd name="adj" fmla="val 50000"/>
            </a:avLst>
          </a:prstGeom>
          <a:solidFill>
            <a:srgbClr val="647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BCE42B3-2B35-4B45-B923-F9FE1DCE604B}"/>
              </a:ext>
            </a:extLst>
          </p:cNvPr>
          <p:cNvSpPr txBox="1"/>
          <p:nvPr/>
        </p:nvSpPr>
        <p:spPr>
          <a:xfrm>
            <a:off x="2586927" y="4748954"/>
            <a:ext cx="1176380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이정민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070FFF6-F380-4FD9-98BC-9C69ACA9A734}"/>
              </a:ext>
            </a:extLst>
          </p:cNvPr>
          <p:cNvSpPr txBox="1"/>
          <p:nvPr/>
        </p:nvSpPr>
        <p:spPr>
          <a:xfrm>
            <a:off x="2942077" y="5165396"/>
            <a:ext cx="1029449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홈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합치기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제작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F2951B15-FF1C-47CA-A8CC-AA89BDB469E2}"/>
              </a:ext>
            </a:extLst>
          </p:cNvPr>
          <p:cNvSpPr/>
          <p:nvPr/>
        </p:nvSpPr>
        <p:spPr>
          <a:xfrm>
            <a:off x="8214576" y="1534628"/>
            <a:ext cx="1625832" cy="358624"/>
          </a:xfrm>
          <a:prstGeom prst="roundRect">
            <a:avLst>
              <a:gd name="adj" fmla="val 50000"/>
            </a:avLst>
          </a:prstGeom>
          <a:solidFill>
            <a:srgbClr val="647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3ACED4A-038A-4621-8FD9-ED9E6D88918D}"/>
              </a:ext>
            </a:extLst>
          </p:cNvPr>
          <p:cNvSpPr txBox="1"/>
          <p:nvPr/>
        </p:nvSpPr>
        <p:spPr>
          <a:xfrm>
            <a:off x="8439302" y="1534628"/>
            <a:ext cx="1176380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이지훈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4222D0C-0288-44E7-BF87-929476374BD5}"/>
              </a:ext>
            </a:extLst>
          </p:cNvPr>
          <p:cNvSpPr txBox="1"/>
          <p:nvPr/>
        </p:nvSpPr>
        <p:spPr>
          <a:xfrm>
            <a:off x="8242202" y="1907487"/>
            <a:ext cx="1233030" cy="58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 분담 지정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코로나 현황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C7E55859-6E46-4D1F-9D6C-A1DF902F1DCE}"/>
              </a:ext>
            </a:extLst>
          </p:cNvPr>
          <p:cNvSpPr/>
          <p:nvPr/>
        </p:nvSpPr>
        <p:spPr>
          <a:xfrm>
            <a:off x="8214576" y="4748954"/>
            <a:ext cx="1625832" cy="358624"/>
          </a:xfrm>
          <a:prstGeom prst="roundRect">
            <a:avLst>
              <a:gd name="adj" fmla="val 50000"/>
            </a:avLst>
          </a:prstGeom>
          <a:solidFill>
            <a:srgbClr val="647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9B514B1-F7EE-4EC2-B0C3-CAA9A9C3E4C2}"/>
              </a:ext>
            </a:extLst>
          </p:cNvPr>
          <p:cNvSpPr txBox="1"/>
          <p:nvPr/>
        </p:nvSpPr>
        <p:spPr>
          <a:xfrm>
            <a:off x="8439302" y="4748954"/>
            <a:ext cx="1176380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임채현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9A3CC61-973D-48EA-99A8-266D4D72FA2D}"/>
              </a:ext>
            </a:extLst>
          </p:cNvPr>
          <p:cNvSpPr txBox="1"/>
          <p:nvPr/>
        </p:nvSpPr>
        <p:spPr>
          <a:xfrm>
            <a:off x="8242202" y="5129303"/>
            <a:ext cx="1757212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아이디어 기획 및 발표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진료소 위치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진료소 예약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FB2690-8DEA-4CCF-94F6-CFE8AE7297C8}"/>
              </a:ext>
            </a:extLst>
          </p:cNvPr>
          <p:cNvSpPr/>
          <p:nvPr/>
        </p:nvSpPr>
        <p:spPr>
          <a:xfrm>
            <a:off x="1524001" y="652028"/>
            <a:ext cx="275687" cy="6205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0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99601" y="58110"/>
            <a:ext cx="1645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46718203-57EF-4F05-94D7-5AAB1A436D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71589"/>
              </p:ext>
            </p:extLst>
          </p:nvPr>
        </p:nvGraphicFramePr>
        <p:xfrm>
          <a:off x="1475757" y="335560"/>
          <a:ext cx="9604375" cy="612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265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99601" y="58110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참고문헌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06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301443A-17A3-4F36-8AE9-05D0992787FF}"/>
              </a:ext>
            </a:extLst>
          </p:cNvPr>
          <p:cNvSpPr txBox="1">
            <a:spLocks/>
          </p:cNvSpPr>
          <p:nvPr/>
        </p:nvSpPr>
        <p:spPr>
          <a:xfrm>
            <a:off x="237995" y="1140903"/>
            <a:ext cx="11675709" cy="4622334"/>
          </a:xfrm>
          <a:prstGeom prst="rect">
            <a:avLst/>
          </a:prstGeom>
        </p:spPr>
        <p:txBody>
          <a:bodyPr anchor="t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성남시 보건소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800" dirty="0">
                <a:hlinkClick r:id="rId2"/>
              </a:rPr>
              <a:t>https://www.seongnam.go.kr/health/</a:t>
            </a:r>
            <a:endParaRPr lang="en-US" altLang="ko-KR" sz="1800" dirty="0"/>
          </a:p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배너 만들기</a:t>
            </a:r>
            <a:r>
              <a:rPr lang="ko-KR" altLang="en-US" sz="1800" dirty="0"/>
              <a:t> </a:t>
            </a:r>
            <a:r>
              <a:rPr lang="en-US" altLang="ko-KR" sz="1800" dirty="0">
                <a:hlinkClick r:id="rId3"/>
              </a:rPr>
              <a:t>https://www.youtube.com/watch?v=JryRu5zby3A</a:t>
            </a:r>
            <a:endParaRPr lang="en-US" altLang="ko-KR" sz="1800" dirty="0"/>
          </a:p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식품의약품안전처</a:t>
            </a:r>
            <a:r>
              <a:rPr lang="ko-KR" altLang="en-US" sz="1800" dirty="0"/>
              <a:t> </a:t>
            </a:r>
            <a:r>
              <a:rPr lang="en-US" altLang="ko-KR" sz="1800" dirty="0">
                <a:hlinkClick r:id="rId4"/>
              </a:rPr>
              <a:t>https://www.mfds.go.kr/vaccine_covid19.jsp</a:t>
            </a:r>
            <a:endParaRPr lang="en-US" altLang="ko-KR" sz="1800" dirty="0"/>
          </a:p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코로나 실시간상황판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https://coronaboard.kr/</a:t>
            </a:r>
          </a:p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코로나바이러스감염증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-19(COVID-19)-&gt;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발생동향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국내발생현황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(2021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http://ncov.mohw.go.kr/bdBoardList_Real.do?brdId=1&amp;brdGubun=11&amp;ncvContSeq=&amp;contSeq=&amp;board_id=&amp;gubun=</a:t>
            </a:r>
          </a:p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코로나바이러스감염증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-19(COVID-19)-&gt;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사회적거리두기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지역별거리두기단계현황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(2021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http://ncov.mohw.go.kr/regSocdisBoardView.do?brdId=6&amp;brdGubun=68&amp;ncvContSeq=495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1365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자원봉사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봉사참여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 https://www.1365.go.kr/vols/main.do</a:t>
            </a:r>
          </a:p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코로나 선별진료소 목록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https://www.mohw.go.kr/react/popup_200128_3.html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코로나 임시선별진료소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서울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목록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https://news.seoul.go.kr/welfare/archives/512553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코로나 임시선별검사소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경기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 현황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https://data.gg.go.kr/portal/data/service/selectServicePage.do?page=1&amp;rows=10&amp;sortColumn=&amp;sortDirection=&amp;infId=FNC7N88D5HYO7KWFVJWT30871946&amp;infSeq=2&amp;order=&amp;loc=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코로나 임시선별검사소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전국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목록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https://search.naver.com/search.naver?where=nexearch&amp;sm=top_hty&amp;fbm=1&amp;ie=utf8&amp;query=%EC%9E%84%EC%8B%9C%EC%84%A0%EB%B3%84%EA%B2%80%EC%82%AC%EC%86%8C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예약시스템 만들기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/>
              </a:rPr>
              <a:t>http://all-record.tistory.com/109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27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99601" y="58110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성과 및 소감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07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890C001-086C-419E-80E8-C2F9E1FD79BF}"/>
              </a:ext>
            </a:extLst>
          </p:cNvPr>
          <p:cNvSpPr txBox="1">
            <a:spLocks/>
          </p:cNvSpPr>
          <p:nvPr/>
        </p:nvSpPr>
        <p:spPr>
          <a:xfrm>
            <a:off x="283840" y="3173382"/>
            <a:ext cx="11624319" cy="2807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이지훈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먼저 팀원들에게 분위기 좋은 팀이 되어주어서 감사하고 저는 복학 후 첫 팀프로젝트를 하게 되었습니다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모든게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처음인 저에게 부담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되었긴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했지만 서로의 부족한 점을 채워주고 소통도 잘 되었고 좋은 경험이 된 것 같습니다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임채현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조별과제라 많은 걱정이 있었지만 누구 한 명 빠짐없이 서로 도와가며 진행되었기 때문에  수월하게 마무리할 수 있었습니다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수업시간에 배운 내용들을 수업시간에 바로 이해하기 어려웠지만 팀프로젝트를 통해  직접 웹을 제작하면서 응용해보니 웹 프로그래밍에 대한 이해도가 올라가며 흥미를 느꼈습니다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아직 배울 것도 많고 어려운 부분들도 많지만 웹프로그래밍에 대한 기본 개념은 생긴 것 같아 보람 있었습니다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이정민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팀프로젝트를 처음 해봐서 걱정이 많았지만 팀원들이 모두 잘 참여해 주셔서 감사하였고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처음하는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프로그래밍이라 많이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헤매었지만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좋은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경험이였고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각자 만든 페이지들을 합칠 때 예상치 못한 오류들이 무더기로 발견되면서 프로젝트의 어려움을 느낄 수 있었던 특별한 경험을 하게 되었습니다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김선철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조별과제를 처음 해보았는데 팀원들과 합을 맞추어 문제를 해결해 나가는 것에 대해 저에게 있어서 도움이 많이 되었고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제작의 프로젝트자체를 완성했다는 것에서 성취감을 느꼈습니다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BF2F306-A80F-4772-AB08-62D5D8ADD67E}"/>
              </a:ext>
            </a:extLst>
          </p:cNvPr>
          <p:cNvSpPr txBox="1">
            <a:spLocks/>
          </p:cNvSpPr>
          <p:nvPr/>
        </p:nvSpPr>
        <p:spPr>
          <a:xfrm>
            <a:off x="283840" y="1482229"/>
            <a:ext cx="11624319" cy="34145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예약시스템을 통한 임시선별소 내의 사람들의 모임을  최소화하여 코로나 감염을 방지하는 동시에 진료대기시간의 단축을 기대한다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40E99-F4B9-49CA-9461-DD3EEFD1260D}"/>
              </a:ext>
            </a:extLst>
          </p:cNvPr>
          <p:cNvSpPr txBox="1"/>
          <p:nvPr/>
        </p:nvSpPr>
        <p:spPr>
          <a:xfrm>
            <a:off x="283840" y="2716791"/>
            <a:ext cx="72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F92BF"/>
                </a:solidFill>
              </a:rPr>
              <a:t>소감</a:t>
            </a:r>
            <a:endParaRPr lang="en-US" altLang="ko-KR" dirty="0">
              <a:solidFill>
                <a:srgbClr val="4F92B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08AF2-7214-4726-9EC4-90A1A8C4AC24}"/>
              </a:ext>
            </a:extLst>
          </p:cNvPr>
          <p:cNvSpPr txBox="1"/>
          <p:nvPr/>
        </p:nvSpPr>
        <p:spPr>
          <a:xfrm>
            <a:off x="283840" y="1025638"/>
            <a:ext cx="72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F92BF"/>
                </a:solidFill>
              </a:rPr>
              <a:t>성과</a:t>
            </a:r>
            <a:endParaRPr lang="en-US" altLang="ko-KR" dirty="0">
              <a:solidFill>
                <a:srgbClr val="4F92B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51E42C-C851-4218-8934-4C813C3BF499}"/>
              </a:ext>
            </a:extLst>
          </p:cNvPr>
          <p:cNvSpPr txBox="1"/>
          <p:nvPr/>
        </p:nvSpPr>
        <p:spPr>
          <a:xfrm>
            <a:off x="283840" y="1910947"/>
            <a:ext cx="72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F92BF"/>
                </a:solidFill>
              </a:rPr>
              <a:t>보완</a:t>
            </a:r>
            <a:endParaRPr lang="en-US" altLang="ko-KR" dirty="0">
              <a:solidFill>
                <a:srgbClr val="4F92BF"/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99AFB899-00AE-4E04-9E7F-B9C51F3B04AD}"/>
              </a:ext>
            </a:extLst>
          </p:cNvPr>
          <p:cNvSpPr txBox="1">
            <a:spLocks/>
          </p:cNvSpPr>
          <p:nvPr/>
        </p:nvSpPr>
        <p:spPr>
          <a:xfrm>
            <a:off x="283840" y="2288073"/>
            <a:ext cx="11624319" cy="34145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페이지에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통일하지 못한 점과 예약시스템에서 따로 예약확인 할 수 있는 페이지를 만들지 못한 점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66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ED5CD9-524A-43A6-8BE9-7D437936053E}"/>
              </a:ext>
            </a:extLst>
          </p:cNvPr>
          <p:cNvSpPr txBox="1"/>
          <p:nvPr/>
        </p:nvSpPr>
        <p:spPr>
          <a:xfrm>
            <a:off x="2426276" y="2502559"/>
            <a:ext cx="3632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54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5400" b="1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58DED8A-DD7D-4322-8316-653FE740DC5E}"/>
              </a:ext>
            </a:extLst>
          </p:cNvPr>
          <p:cNvCxnSpPr>
            <a:cxnSpLocks/>
          </p:cNvCxnSpPr>
          <p:nvPr/>
        </p:nvCxnSpPr>
        <p:spPr>
          <a:xfrm>
            <a:off x="2535809" y="3447288"/>
            <a:ext cx="44523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74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E20EC14-668E-49D5-B5D8-44954071D24F}"/>
              </a:ext>
            </a:extLst>
          </p:cNvPr>
          <p:cNvGrpSpPr/>
          <p:nvPr/>
        </p:nvGrpSpPr>
        <p:grpSpPr>
          <a:xfrm>
            <a:off x="3520821" y="764865"/>
            <a:ext cx="1975105" cy="568940"/>
            <a:chOff x="4987670" y="2688610"/>
            <a:chExt cx="1975105" cy="56894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50CA972-05DA-44E8-B7F7-325EE732D8A0}"/>
                </a:ext>
              </a:extLst>
            </p:cNvPr>
            <p:cNvSpPr/>
            <p:nvPr/>
          </p:nvSpPr>
          <p:spPr>
            <a:xfrm>
              <a:off x="4987670" y="2713256"/>
              <a:ext cx="1975105" cy="544294"/>
            </a:xfrm>
            <a:prstGeom prst="roundRect">
              <a:avLst>
                <a:gd name="adj" fmla="val 50000"/>
              </a:avLst>
            </a:prstGeom>
            <a:solidFill>
              <a:srgbClr val="4F9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FF9882-A165-43E2-98C5-F9C7B743D867}"/>
                </a:ext>
              </a:extLst>
            </p:cNvPr>
            <p:cNvSpPr txBox="1"/>
            <p:nvPr/>
          </p:nvSpPr>
          <p:spPr>
            <a:xfrm>
              <a:off x="5110241" y="2688610"/>
              <a:ext cx="17299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CONTENTS</a:t>
              </a:r>
              <a:endParaRPr lang="ko-KR" altLang="en-US" sz="3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351B53F-D6D1-44AC-8B2C-7C6EB05DF00F}"/>
              </a:ext>
            </a:extLst>
          </p:cNvPr>
          <p:cNvGrpSpPr/>
          <p:nvPr/>
        </p:nvGrpSpPr>
        <p:grpSpPr>
          <a:xfrm>
            <a:off x="3535722" y="1768944"/>
            <a:ext cx="3455428" cy="553998"/>
            <a:chOff x="2011722" y="2393335"/>
            <a:chExt cx="3455428" cy="553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CEB289-75B7-4EC2-A7C6-A892A9A5F024}"/>
                </a:ext>
              </a:extLst>
            </p:cNvPr>
            <p:cNvSpPr txBox="1"/>
            <p:nvPr/>
          </p:nvSpPr>
          <p:spPr>
            <a:xfrm>
              <a:off x="2887598" y="2545767"/>
              <a:ext cx="2579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F92BF"/>
                  </a:solidFill>
                  <a:latin typeface="+mn-ea"/>
                </a:rPr>
                <a:t>프로젝트 동기 및 목표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7D7BB-7722-4C01-9F91-38CEF7C67611}"/>
                </a:ext>
              </a:extLst>
            </p:cNvPr>
            <p:cNvSpPr txBox="1"/>
            <p:nvPr/>
          </p:nvSpPr>
          <p:spPr>
            <a:xfrm>
              <a:off x="2011722" y="2393335"/>
              <a:ext cx="5950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i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57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</a:t>
              </a:r>
              <a:endParaRPr lang="ko-KR" altLang="en-US" sz="3000" i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576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E042A7F-AB2B-42D5-BDA0-F55A4C262BFA}"/>
                </a:ext>
              </a:extLst>
            </p:cNvPr>
            <p:cNvCxnSpPr>
              <a:cxnSpLocks/>
            </p:cNvCxnSpPr>
            <p:nvPr/>
          </p:nvCxnSpPr>
          <p:spPr>
            <a:xfrm>
              <a:off x="2585168" y="2714415"/>
              <a:ext cx="22225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006F75C-2E98-4E84-B5C3-A4DA226439C8}"/>
              </a:ext>
            </a:extLst>
          </p:cNvPr>
          <p:cNvGrpSpPr/>
          <p:nvPr/>
        </p:nvGrpSpPr>
        <p:grpSpPr>
          <a:xfrm>
            <a:off x="3535722" y="2461142"/>
            <a:ext cx="2009520" cy="553998"/>
            <a:chOff x="2011722" y="3607150"/>
            <a:chExt cx="2009520" cy="5539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2FEF97-A62B-4505-9C1B-71C7A92BA683}"/>
                </a:ext>
              </a:extLst>
            </p:cNvPr>
            <p:cNvSpPr txBox="1"/>
            <p:nvPr/>
          </p:nvSpPr>
          <p:spPr>
            <a:xfrm>
              <a:off x="2887598" y="3759582"/>
              <a:ext cx="1133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F92BF"/>
                  </a:solidFill>
                  <a:latin typeface="+mn-ea"/>
                </a:rPr>
                <a:t>개발환경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80EAFE-BAD1-4824-A671-47153B8AF657}"/>
                </a:ext>
              </a:extLst>
            </p:cNvPr>
            <p:cNvSpPr txBox="1"/>
            <p:nvPr/>
          </p:nvSpPr>
          <p:spPr>
            <a:xfrm>
              <a:off x="2011722" y="3607150"/>
              <a:ext cx="5950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i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57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</a:t>
              </a:r>
              <a:endParaRPr lang="ko-KR" altLang="en-US" sz="3000" i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576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7484813-7D5E-4949-A6AB-0320B9CF1522}"/>
                </a:ext>
              </a:extLst>
            </p:cNvPr>
            <p:cNvCxnSpPr>
              <a:cxnSpLocks/>
            </p:cNvCxnSpPr>
            <p:nvPr/>
          </p:nvCxnSpPr>
          <p:spPr>
            <a:xfrm>
              <a:off x="2585168" y="3928230"/>
              <a:ext cx="22225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63C3F9-C5DA-473C-8F3A-25CFE6F51D17}"/>
              </a:ext>
            </a:extLst>
          </p:cNvPr>
          <p:cNvGrpSpPr/>
          <p:nvPr/>
        </p:nvGrpSpPr>
        <p:grpSpPr>
          <a:xfrm>
            <a:off x="3520821" y="3159209"/>
            <a:ext cx="2602631" cy="553998"/>
            <a:chOff x="2011722" y="4831325"/>
            <a:chExt cx="2602631" cy="553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6EEB7-8233-41D3-87EE-D554A3154BB7}"/>
                </a:ext>
              </a:extLst>
            </p:cNvPr>
            <p:cNvSpPr txBox="1"/>
            <p:nvPr/>
          </p:nvSpPr>
          <p:spPr>
            <a:xfrm>
              <a:off x="2887598" y="4983757"/>
              <a:ext cx="1726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F92BF"/>
                  </a:solidFill>
                  <a:latin typeface="+mn-ea"/>
                </a:rPr>
                <a:t>프로젝트 설명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187C53-6E1B-4EDD-8E08-1C03F64BF1DB}"/>
                </a:ext>
              </a:extLst>
            </p:cNvPr>
            <p:cNvSpPr txBox="1"/>
            <p:nvPr/>
          </p:nvSpPr>
          <p:spPr>
            <a:xfrm>
              <a:off x="2011722" y="4831325"/>
              <a:ext cx="5950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i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57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</a:t>
              </a:r>
              <a:endParaRPr lang="ko-KR" altLang="en-US" sz="3000" i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576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2F06139-AC7E-4878-9CB8-25BB6ECD9391}"/>
                </a:ext>
              </a:extLst>
            </p:cNvPr>
            <p:cNvCxnSpPr>
              <a:cxnSpLocks/>
            </p:cNvCxnSpPr>
            <p:nvPr/>
          </p:nvCxnSpPr>
          <p:spPr>
            <a:xfrm>
              <a:off x="2585168" y="5152405"/>
              <a:ext cx="22225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0C6580-E5A5-4CF5-BEE9-EA3D95915256}"/>
              </a:ext>
            </a:extLst>
          </p:cNvPr>
          <p:cNvGrpSpPr/>
          <p:nvPr/>
        </p:nvGrpSpPr>
        <p:grpSpPr>
          <a:xfrm>
            <a:off x="3535722" y="3857849"/>
            <a:ext cx="2009520" cy="553998"/>
            <a:chOff x="2011722" y="2393335"/>
            <a:chExt cx="2009520" cy="55399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190849-5687-4D75-B11D-E9E64DB896DB}"/>
                </a:ext>
              </a:extLst>
            </p:cNvPr>
            <p:cNvSpPr txBox="1"/>
            <p:nvPr/>
          </p:nvSpPr>
          <p:spPr>
            <a:xfrm>
              <a:off x="2887598" y="2545767"/>
              <a:ext cx="1133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F92BF"/>
                  </a:solidFill>
                  <a:latin typeface="+mn-ea"/>
                </a:rPr>
                <a:t>역할분담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80A458-E2EE-4252-831A-F17867180F9B}"/>
                </a:ext>
              </a:extLst>
            </p:cNvPr>
            <p:cNvSpPr txBox="1"/>
            <p:nvPr/>
          </p:nvSpPr>
          <p:spPr>
            <a:xfrm>
              <a:off x="2011722" y="2393335"/>
              <a:ext cx="5950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i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57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</a:t>
              </a:r>
              <a:endParaRPr lang="ko-KR" altLang="en-US" sz="3000" i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576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3E0C9B3-6898-4A41-82AE-9661C5C0170F}"/>
                </a:ext>
              </a:extLst>
            </p:cNvPr>
            <p:cNvCxnSpPr>
              <a:cxnSpLocks/>
            </p:cNvCxnSpPr>
            <p:nvPr/>
          </p:nvCxnSpPr>
          <p:spPr>
            <a:xfrm>
              <a:off x="2585168" y="2714415"/>
              <a:ext cx="22225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A64C75D-76A2-4CB9-AA4A-55FA0A8B2B94}"/>
              </a:ext>
            </a:extLst>
          </p:cNvPr>
          <p:cNvGrpSpPr/>
          <p:nvPr/>
        </p:nvGrpSpPr>
        <p:grpSpPr>
          <a:xfrm>
            <a:off x="3535722" y="4560476"/>
            <a:ext cx="2080052" cy="553998"/>
            <a:chOff x="2011722" y="3607150"/>
            <a:chExt cx="2080052" cy="5539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8F6853-7118-4ABD-A95C-D00B023CDAE4}"/>
                </a:ext>
              </a:extLst>
            </p:cNvPr>
            <p:cNvSpPr txBox="1"/>
            <p:nvPr/>
          </p:nvSpPr>
          <p:spPr>
            <a:xfrm>
              <a:off x="2887598" y="3759582"/>
              <a:ext cx="1204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F92BF"/>
                  </a:solidFill>
                  <a:latin typeface="+mn-ea"/>
                </a:rPr>
                <a:t>개발 일정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96E7BC-D3D5-4831-ADB0-E2D2306B5786}"/>
                </a:ext>
              </a:extLst>
            </p:cNvPr>
            <p:cNvSpPr txBox="1"/>
            <p:nvPr/>
          </p:nvSpPr>
          <p:spPr>
            <a:xfrm>
              <a:off x="2011722" y="3607150"/>
              <a:ext cx="5950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i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57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05</a:t>
              </a:r>
              <a:endParaRPr lang="ko-KR" altLang="en-US" sz="3000" i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576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5FCEAC8-54AE-4120-8CC8-D863D0DB12FA}"/>
                </a:ext>
              </a:extLst>
            </p:cNvPr>
            <p:cNvCxnSpPr>
              <a:cxnSpLocks/>
            </p:cNvCxnSpPr>
            <p:nvPr/>
          </p:nvCxnSpPr>
          <p:spPr>
            <a:xfrm>
              <a:off x="2585168" y="3928230"/>
              <a:ext cx="22225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B358754-B53F-4E38-A73C-049D1DA59D1B}"/>
              </a:ext>
            </a:extLst>
          </p:cNvPr>
          <p:cNvGrpSpPr/>
          <p:nvPr/>
        </p:nvGrpSpPr>
        <p:grpSpPr>
          <a:xfrm>
            <a:off x="3535722" y="5271124"/>
            <a:ext cx="2009520" cy="553998"/>
            <a:chOff x="2011722" y="4831325"/>
            <a:chExt cx="2009520" cy="5539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DA317E-2A8F-46D9-B8EB-F7DB78548BD6}"/>
                </a:ext>
              </a:extLst>
            </p:cNvPr>
            <p:cNvSpPr txBox="1"/>
            <p:nvPr/>
          </p:nvSpPr>
          <p:spPr>
            <a:xfrm>
              <a:off x="2887598" y="4983757"/>
              <a:ext cx="1133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F92BF"/>
                  </a:solidFill>
                  <a:latin typeface="+mn-ea"/>
                </a:rPr>
                <a:t>참고문헌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2ED455-017A-486B-BABB-14D97A87D1A6}"/>
                </a:ext>
              </a:extLst>
            </p:cNvPr>
            <p:cNvSpPr txBox="1"/>
            <p:nvPr/>
          </p:nvSpPr>
          <p:spPr>
            <a:xfrm>
              <a:off x="2011722" y="4831325"/>
              <a:ext cx="5950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i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57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06</a:t>
              </a:r>
              <a:endParaRPr lang="ko-KR" altLang="en-US" sz="3000" i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576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37EC4F5-E635-421E-A572-F6C015162CB6}"/>
                </a:ext>
              </a:extLst>
            </p:cNvPr>
            <p:cNvCxnSpPr>
              <a:cxnSpLocks/>
            </p:cNvCxnSpPr>
            <p:nvPr/>
          </p:nvCxnSpPr>
          <p:spPr>
            <a:xfrm>
              <a:off x="2585168" y="5152405"/>
              <a:ext cx="22225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7224285-6EB1-4B6C-9277-6DBA048A99F3}"/>
              </a:ext>
            </a:extLst>
          </p:cNvPr>
          <p:cNvGrpSpPr/>
          <p:nvPr/>
        </p:nvGrpSpPr>
        <p:grpSpPr>
          <a:xfrm>
            <a:off x="3539142" y="5958099"/>
            <a:ext cx="2387828" cy="553998"/>
            <a:chOff x="2011722" y="4831325"/>
            <a:chExt cx="2387828" cy="5539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44773A-405D-4D1F-B0D3-81A2D51455F1}"/>
                </a:ext>
              </a:extLst>
            </p:cNvPr>
            <p:cNvSpPr txBox="1"/>
            <p:nvPr/>
          </p:nvSpPr>
          <p:spPr>
            <a:xfrm>
              <a:off x="2887598" y="4983757"/>
              <a:ext cx="1511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F92BF"/>
                  </a:solidFill>
                  <a:latin typeface="+mn-ea"/>
                </a:rPr>
                <a:t>성과 및 소감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7B55E4-E2BA-4F1B-974F-89516148A03F}"/>
                </a:ext>
              </a:extLst>
            </p:cNvPr>
            <p:cNvSpPr txBox="1"/>
            <p:nvPr/>
          </p:nvSpPr>
          <p:spPr>
            <a:xfrm>
              <a:off x="2011722" y="4831325"/>
              <a:ext cx="5950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i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57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07</a:t>
              </a:r>
              <a:endParaRPr lang="ko-KR" altLang="en-US" sz="3000" i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576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CECA5F2-0F0A-438F-BD0F-A845816D1BBB}"/>
                </a:ext>
              </a:extLst>
            </p:cNvPr>
            <p:cNvCxnSpPr>
              <a:cxnSpLocks/>
            </p:cNvCxnSpPr>
            <p:nvPr/>
          </p:nvCxnSpPr>
          <p:spPr>
            <a:xfrm>
              <a:off x="2585168" y="5152405"/>
              <a:ext cx="22225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384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EACC02C8-02E2-491E-92CF-0DB3C3B298E9}"/>
              </a:ext>
            </a:extLst>
          </p:cNvPr>
          <p:cNvSpPr/>
          <p:nvPr/>
        </p:nvSpPr>
        <p:spPr>
          <a:xfrm>
            <a:off x="2130289" y="670561"/>
            <a:ext cx="1314790" cy="6205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A4646-13B3-4341-8F0D-176F37ED5551}"/>
              </a:ext>
            </a:extLst>
          </p:cNvPr>
          <p:cNvSpPr txBox="1"/>
          <p:nvPr/>
        </p:nvSpPr>
        <p:spPr>
          <a:xfrm>
            <a:off x="633420" y="1692434"/>
            <a:ext cx="104023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전세계적으로 코로나 발생과 유행으로 코로나에 대한 경각심을 높여야 하는 사회</a:t>
            </a:r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F92BF"/>
              </a:solidFill>
              <a:latin typeface="+mn-ea"/>
            </a:endParaRPr>
          </a:p>
          <a:p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자신이 코로나에 감염이 되었는지 알기 위해서 검사가 필수적</a:t>
            </a:r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하지만 임시선별진료소의 수 한정</a:t>
            </a:r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F92BF"/>
              </a:solidFill>
              <a:latin typeface="+mn-ea"/>
            </a:endParaRPr>
          </a:p>
          <a:p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많은 사람들이 한 진료소에 모이게 되는 것은 당연</a:t>
            </a:r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F92BF"/>
              </a:solidFill>
              <a:latin typeface="+mn-ea"/>
            </a:endParaRPr>
          </a:p>
          <a:p>
            <a:endParaRPr lang="ko-KR" altLang="en-US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F92BF"/>
              </a:solidFill>
              <a:latin typeface="+mn-ea"/>
            </a:endParaRPr>
          </a:p>
          <a:p>
            <a:r>
              <a:rPr lang="ko-KR" altLang="en-US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이로 인해 임시선별진료소에서의 코로나 감염에 대한 두려움 해소하고자 </a:t>
            </a:r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F92BF"/>
              </a:solidFill>
              <a:latin typeface="+mn-ea"/>
            </a:endParaRPr>
          </a:p>
          <a:p>
            <a:r>
              <a:rPr lang="ko-KR" altLang="en-US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F92BF"/>
                </a:solidFill>
                <a:latin typeface="+mn-ea"/>
              </a:rPr>
              <a:t>임시선별진료소 예약 홈페이지 제작 아이디어 창안</a:t>
            </a:r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F92BF"/>
              </a:solidFill>
              <a:latin typeface="+mn-ea"/>
            </a:endParaRPr>
          </a:p>
          <a:p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예약시스템을 통해 동시간대에 많은 사람이 모이는 것을 방지해 예방하는 것이 홈페이지의 목표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75317" y="58110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동기 및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65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75317" y="67376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436338C5-AF4E-4E7C-8C50-3BFF7E9C7E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1062" y="4535123"/>
            <a:ext cx="4476750" cy="1047750"/>
          </a:xfrm>
          <a:prstGeom prst="rect">
            <a:avLst/>
          </a:prstGeom>
        </p:spPr>
      </p:pic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99069F74-3BC9-45F1-98A6-1888725C01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9601" y="1181791"/>
            <a:ext cx="3456928" cy="24464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144EA11-8C71-40DC-85B4-6B854866BF3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8557" y="899488"/>
            <a:ext cx="4663634" cy="32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0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75317" y="69181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설명 </a:t>
            </a: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배너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989DBC-6DE0-4C4C-989E-00F98AA39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96" y="1002081"/>
            <a:ext cx="5289608" cy="2307093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2C0E5FE1-C46B-4723-884C-CDDAC4796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7" y="3299677"/>
            <a:ext cx="4330393" cy="2892273"/>
          </a:xfrm>
          <a:prstGeom prst="rect">
            <a:avLst/>
          </a:prstGeom>
        </p:spPr>
      </p:pic>
      <p:pic>
        <p:nvPicPr>
          <p:cNvPr id="2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C4E6E39-D545-416E-A1B4-E116B6BC0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89" y="3309174"/>
            <a:ext cx="4330394" cy="2873281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B1CE8735-09A8-4F37-ACA1-002583579699}"/>
              </a:ext>
            </a:extLst>
          </p:cNvPr>
          <p:cNvSpPr/>
          <p:nvPr/>
        </p:nvSpPr>
        <p:spPr>
          <a:xfrm>
            <a:off x="4645910" y="1649982"/>
            <a:ext cx="2959961" cy="18357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A9DB977-1EBF-4429-865C-441CE122C5C9}"/>
              </a:ext>
            </a:extLst>
          </p:cNvPr>
          <p:cNvSpPr/>
          <p:nvPr/>
        </p:nvSpPr>
        <p:spPr>
          <a:xfrm>
            <a:off x="3273781" y="3302421"/>
            <a:ext cx="436227" cy="2684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7EAFF65-297B-4480-8189-831F8CE4755B}"/>
              </a:ext>
            </a:extLst>
          </p:cNvPr>
          <p:cNvSpPr/>
          <p:nvPr/>
        </p:nvSpPr>
        <p:spPr>
          <a:xfrm>
            <a:off x="8318662" y="4160071"/>
            <a:ext cx="662730" cy="1761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F49388-8AC0-40E5-88D7-367421D8056B}"/>
              </a:ext>
            </a:extLst>
          </p:cNvPr>
          <p:cNvSpPr/>
          <p:nvPr/>
        </p:nvSpPr>
        <p:spPr>
          <a:xfrm>
            <a:off x="9857984" y="5613087"/>
            <a:ext cx="951978" cy="1989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8E0E2B6-A4A4-4FDE-9091-EB4500076326}"/>
              </a:ext>
            </a:extLst>
          </p:cNvPr>
          <p:cNvSpPr/>
          <p:nvPr/>
        </p:nvSpPr>
        <p:spPr>
          <a:xfrm>
            <a:off x="9809256" y="4022285"/>
            <a:ext cx="662730" cy="1761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2956BD-61D5-48C4-9C50-BAB94746D2BF}"/>
              </a:ext>
            </a:extLst>
          </p:cNvPr>
          <p:cNvSpPr txBox="1"/>
          <p:nvPr/>
        </p:nvSpPr>
        <p:spPr>
          <a:xfrm>
            <a:off x="5775135" y="644683"/>
            <a:ext cx="70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F92BF"/>
                </a:solidFill>
              </a:rPr>
              <a:t>배너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5E48D-428F-43CD-AB34-94936D638D6E}"/>
              </a:ext>
            </a:extLst>
          </p:cNvPr>
          <p:cNvSpPr txBox="1"/>
          <p:nvPr/>
        </p:nvSpPr>
        <p:spPr>
          <a:xfrm>
            <a:off x="2968235" y="3079048"/>
            <a:ext cx="39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F4D7E4-9609-4F38-AFD3-C19F3C02BB96}"/>
              </a:ext>
            </a:extLst>
          </p:cNvPr>
          <p:cNvSpPr txBox="1"/>
          <p:nvPr/>
        </p:nvSpPr>
        <p:spPr>
          <a:xfrm>
            <a:off x="635946" y="4395308"/>
            <a:ext cx="35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1FEC0E-04E5-4CC1-9922-08FD988ADBB1}"/>
              </a:ext>
            </a:extLst>
          </p:cNvPr>
          <p:cNvSpPr txBox="1"/>
          <p:nvPr/>
        </p:nvSpPr>
        <p:spPr>
          <a:xfrm>
            <a:off x="9518790" y="3701254"/>
            <a:ext cx="3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E4E5CC-E388-4661-8CE5-1DB3FAE63CF9}"/>
              </a:ext>
            </a:extLst>
          </p:cNvPr>
          <p:cNvSpPr txBox="1"/>
          <p:nvPr/>
        </p:nvSpPr>
        <p:spPr>
          <a:xfrm>
            <a:off x="8009701" y="3878823"/>
            <a:ext cx="37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B12099-71E1-4D0C-8BDC-4BC81B01C4A3}"/>
              </a:ext>
            </a:extLst>
          </p:cNvPr>
          <p:cNvSpPr/>
          <p:nvPr/>
        </p:nvSpPr>
        <p:spPr>
          <a:xfrm>
            <a:off x="1254995" y="4575165"/>
            <a:ext cx="3199559" cy="2684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4C39E4-8373-4F4A-8A99-E176AD846FAD}"/>
              </a:ext>
            </a:extLst>
          </p:cNvPr>
          <p:cNvSpPr txBox="1"/>
          <p:nvPr/>
        </p:nvSpPr>
        <p:spPr>
          <a:xfrm>
            <a:off x="9573573" y="5300553"/>
            <a:ext cx="37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38426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75317" y="65886"/>
            <a:ext cx="5607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설명 </a:t>
            </a: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및 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43F8DB-463C-4FB8-96C5-E346D6026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31" y="1253467"/>
            <a:ext cx="3477110" cy="399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0D2F8-93E1-4373-BA29-125D59C18982}"/>
              </a:ext>
            </a:extLst>
          </p:cNvPr>
          <p:cNvSpPr txBox="1"/>
          <p:nvPr/>
        </p:nvSpPr>
        <p:spPr>
          <a:xfrm>
            <a:off x="7703717" y="5402402"/>
            <a:ext cx="401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64737D"/>
                </a:solidFill>
              </a:rPr>
              <a:t>Sql</a:t>
            </a:r>
            <a:r>
              <a:rPr lang="ko-KR" altLang="en-US" dirty="0">
                <a:solidFill>
                  <a:srgbClr val="64737D"/>
                </a:solidFill>
              </a:rPr>
              <a:t>을 사용한 회원가입 및 관리자 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113FDA-5190-48EF-9D69-C666B35E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6" y="1710975"/>
            <a:ext cx="6471673" cy="38250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154D2F-F3CA-4A7D-8250-0039EA051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6" y="766388"/>
            <a:ext cx="6471672" cy="8859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58E5D3-4CB1-4C7A-A962-12A750560166}"/>
              </a:ext>
            </a:extLst>
          </p:cNvPr>
          <p:cNvSpPr txBox="1"/>
          <p:nvPr/>
        </p:nvSpPr>
        <p:spPr>
          <a:xfrm>
            <a:off x="716235" y="5684075"/>
            <a:ext cx="598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4737D"/>
                </a:solidFill>
              </a:rPr>
              <a:t>상단배너</a:t>
            </a:r>
            <a:r>
              <a:rPr lang="ko-KR" altLang="en-US" dirty="0">
                <a:solidFill>
                  <a:srgbClr val="64737D"/>
                </a:solidFill>
              </a:rPr>
              <a:t> 설정 및 로그인에 필요한 </a:t>
            </a:r>
            <a:r>
              <a:rPr lang="en-US" altLang="ko-KR" dirty="0" err="1">
                <a:solidFill>
                  <a:srgbClr val="64737D"/>
                </a:solidFill>
              </a:rPr>
              <a:t>joinform</a:t>
            </a:r>
            <a:r>
              <a:rPr lang="en-US" altLang="ko-KR" dirty="0">
                <a:solidFill>
                  <a:srgbClr val="64737D"/>
                </a:solidFill>
              </a:rPr>
              <a:t>/</a:t>
            </a:r>
            <a:r>
              <a:rPr lang="en-US" altLang="ko-KR" dirty="0" err="1">
                <a:solidFill>
                  <a:srgbClr val="64737D"/>
                </a:solidFill>
              </a:rPr>
              <a:t>loginform</a:t>
            </a:r>
            <a:r>
              <a:rPr lang="en-US" altLang="ko-KR" dirty="0">
                <a:solidFill>
                  <a:srgbClr val="64737D"/>
                </a:solidFill>
              </a:rPr>
              <a:t> </a:t>
            </a:r>
            <a:r>
              <a:rPr lang="ko-KR" altLang="en-US" dirty="0">
                <a:solidFill>
                  <a:srgbClr val="64737D"/>
                </a:solidFill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333881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75317" y="58110"/>
            <a:ext cx="4487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설명 </a:t>
            </a: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코로나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ED7800-48E3-408D-B281-AA231DB6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0" y="1008596"/>
            <a:ext cx="5628605" cy="26686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B5EF56-D007-487E-8446-005C268B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0" y="3821675"/>
            <a:ext cx="5628605" cy="28404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54801C-C9CC-4E09-AC8F-A16EBE150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777" y="-44498"/>
            <a:ext cx="3958223" cy="69024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34B4AA-A2AD-44F5-825C-1E965923EB1F}"/>
              </a:ext>
            </a:extLst>
          </p:cNvPr>
          <p:cNvSpPr txBox="1"/>
          <p:nvPr/>
        </p:nvSpPr>
        <p:spPr>
          <a:xfrm>
            <a:off x="3075229" y="679495"/>
            <a:ext cx="88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F92BF"/>
                </a:solidFill>
              </a:rPr>
              <a:t>현황표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4D491DF-040F-4AE8-BFE8-699CE90364FB}"/>
              </a:ext>
            </a:extLst>
          </p:cNvPr>
          <p:cNvSpPr/>
          <p:nvPr/>
        </p:nvSpPr>
        <p:spPr>
          <a:xfrm>
            <a:off x="1519048" y="4702140"/>
            <a:ext cx="2439177" cy="13548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34ED89-A5A4-47EC-8F1D-F2E474202200}"/>
              </a:ext>
            </a:extLst>
          </p:cNvPr>
          <p:cNvSpPr/>
          <p:nvPr/>
        </p:nvSpPr>
        <p:spPr>
          <a:xfrm>
            <a:off x="8467824" y="4931297"/>
            <a:ext cx="2427888" cy="670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C8FE63-1B80-45A2-ACD8-A25557FC0732}"/>
              </a:ext>
            </a:extLst>
          </p:cNvPr>
          <p:cNvSpPr/>
          <p:nvPr/>
        </p:nvSpPr>
        <p:spPr>
          <a:xfrm>
            <a:off x="8451136" y="5865127"/>
            <a:ext cx="2706222" cy="9206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631879-AE2E-4A0F-A28D-03F8D4B34170}"/>
              </a:ext>
            </a:extLst>
          </p:cNvPr>
          <p:cNvSpPr txBox="1"/>
          <p:nvPr/>
        </p:nvSpPr>
        <p:spPr>
          <a:xfrm>
            <a:off x="1321921" y="4632934"/>
            <a:ext cx="39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9BA4F1-9AC4-45C6-A0A3-4F8844025439}"/>
              </a:ext>
            </a:extLst>
          </p:cNvPr>
          <p:cNvSpPr txBox="1"/>
          <p:nvPr/>
        </p:nvSpPr>
        <p:spPr>
          <a:xfrm>
            <a:off x="7875846" y="4817600"/>
            <a:ext cx="35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FB9825-59A2-43D7-9331-5C8729966238}"/>
              </a:ext>
            </a:extLst>
          </p:cNvPr>
          <p:cNvSpPr txBox="1"/>
          <p:nvPr/>
        </p:nvSpPr>
        <p:spPr>
          <a:xfrm>
            <a:off x="7862315" y="5832116"/>
            <a:ext cx="3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9164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75317" y="58110"/>
            <a:ext cx="4487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설명 </a:t>
            </a: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진료소 찾기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7BA35CF-464C-4D34-9748-A40C9881E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4" y="1007673"/>
            <a:ext cx="5993954" cy="309517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DBDAC7-F560-43AA-B771-3E9D3032A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58" y="999285"/>
            <a:ext cx="5801708" cy="151958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02D2206-73A3-41E8-8048-FFE73BE85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08" y="2574880"/>
            <a:ext cx="5788758" cy="15195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C4A4017-81D4-4211-989A-4A7BDCD14E7F}"/>
              </a:ext>
            </a:extLst>
          </p:cNvPr>
          <p:cNvSpPr txBox="1"/>
          <p:nvPr/>
        </p:nvSpPr>
        <p:spPr>
          <a:xfrm>
            <a:off x="6152617" y="4360930"/>
            <a:ext cx="60568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F92BF"/>
                </a:solidFill>
                <a:latin typeface="+mn-ea"/>
              </a:rPr>
              <a:t>-</a:t>
            </a:r>
            <a:r>
              <a:rPr lang="ko-KR" altLang="en-US" sz="1500" dirty="0">
                <a:solidFill>
                  <a:srgbClr val="4F92BF"/>
                </a:solidFill>
                <a:latin typeface="+mn-ea"/>
              </a:rPr>
              <a:t>각각 선별진료소와 임시선별진료소 위치를 검색할 수 있는 페이지</a:t>
            </a:r>
            <a:endParaRPr lang="en-US" altLang="ko-KR" sz="1500" dirty="0">
              <a:solidFill>
                <a:srgbClr val="4F92BF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F6923-AB5A-4BD3-8152-60347C996DAA}"/>
              </a:ext>
            </a:extLst>
          </p:cNvPr>
          <p:cNvSpPr txBox="1"/>
          <p:nvPr/>
        </p:nvSpPr>
        <p:spPr>
          <a:xfrm>
            <a:off x="282103" y="4360930"/>
            <a:ext cx="5696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F92BF"/>
                </a:solidFill>
                <a:latin typeface="+mn-ea"/>
              </a:rPr>
              <a:t>-</a:t>
            </a:r>
            <a:r>
              <a:rPr lang="ko-KR" altLang="en-US" sz="1500" dirty="0">
                <a:solidFill>
                  <a:srgbClr val="4F92BF"/>
                </a:solidFill>
                <a:latin typeface="+mn-ea"/>
              </a:rPr>
              <a:t>각각 선별진료소와 임시선별진료소 위치를 자세히 알기 위해   </a:t>
            </a:r>
            <a:endParaRPr lang="en-US" altLang="ko-KR" sz="1500" dirty="0">
              <a:solidFill>
                <a:srgbClr val="4F92BF"/>
              </a:solidFill>
              <a:latin typeface="+mn-ea"/>
            </a:endParaRPr>
          </a:p>
          <a:p>
            <a:r>
              <a:rPr lang="en-US" altLang="ko-KR" sz="1500" dirty="0">
                <a:solidFill>
                  <a:srgbClr val="4F92BF"/>
                </a:solidFill>
                <a:latin typeface="+mn-ea"/>
              </a:rPr>
              <a:t> </a:t>
            </a:r>
            <a:r>
              <a:rPr lang="ko-KR" altLang="en-US" sz="1500" dirty="0">
                <a:solidFill>
                  <a:srgbClr val="4F92BF"/>
                </a:solidFill>
                <a:latin typeface="+mn-ea"/>
              </a:rPr>
              <a:t>검색 기능할 수 있는 페이지로 이동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552A6E7-158F-4CCA-8156-08E133DC5D9B}"/>
              </a:ext>
            </a:extLst>
          </p:cNvPr>
          <p:cNvSpPr/>
          <p:nvPr/>
        </p:nvSpPr>
        <p:spPr>
          <a:xfrm>
            <a:off x="6518246" y="1317546"/>
            <a:ext cx="2901004" cy="6958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437062A-E3E3-4443-B746-BEECBC562B19}"/>
              </a:ext>
            </a:extLst>
          </p:cNvPr>
          <p:cNvSpPr/>
          <p:nvPr/>
        </p:nvSpPr>
        <p:spPr>
          <a:xfrm>
            <a:off x="6518246" y="2963725"/>
            <a:ext cx="2901004" cy="6958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3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19C00D-97FE-4119-BD60-45BE8A5047B4}"/>
              </a:ext>
            </a:extLst>
          </p:cNvPr>
          <p:cNvGrpSpPr/>
          <p:nvPr/>
        </p:nvGrpSpPr>
        <p:grpSpPr>
          <a:xfrm>
            <a:off x="0" y="-9265"/>
            <a:ext cx="10326036" cy="670560"/>
            <a:chOff x="-3194" y="0"/>
            <a:chExt cx="8063630" cy="670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A8356-FC08-4571-B1C6-5557FFA4D4BA}"/>
                </a:ext>
              </a:extLst>
            </p:cNvPr>
            <p:cNvGrpSpPr/>
            <p:nvPr/>
          </p:nvGrpSpPr>
          <p:grpSpPr>
            <a:xfrm>
              <a:off x="0" y="0"/>
              <a:ext cx="8060436" cy="670560"/>
              <a:chOff x="0" y="0"/>
              <a:chExt cx="8060436" cy="694944"/>
            </a:xfrm>
            <a:solidFill>
              <a:srgbClr val="4F92BF"/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4A40CA1-3A4E-42CD-B71F-6FFA65555E3B}"/>
                  </a:ext>
                </a:extLst>
              </p:cNvPr>
              <p:cNvSpPr/>
              <p:nvPr/>
            </p:nvSpPr>
            <p:spPr>
              <a:xfrm>
                <a:off x="0" y="0"/>
                <a:ext cx="7580376" cy="6949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CF2C8D2F-0DC9-440D-9080-80872A3A3B9E}"/>
                  </a:ext>
                </a:extLst>
              </p:cNvPr>
              <p:cNvSpPr/>
              <p:nvPr/>
            </p:nvSpPr>
            <p:spPr>
              <a:xfrm flipV="1">
                <a:off x="7580376" y="0"/>
                <a:ext cx="480060" cy="6949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91F353-1C08-4B26-A9FF-CB803F113EEF}"/>
                </a:ext>
              </a:extLst>
            </p:cNvPr>
            <p:cNvSpPr/>
            <p:nvPr/>
          </p:nvSpPr>
          <p:spPr>
            <a:xfrm>
              <a:off x="-3194" y="0"/>
              <a:ext cx="917808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13EB6-0712-40EC-8F47-D87CFE655A49}"/>
              </a:ext>
            </a:extLst>
          </p:cNvPr>
          <p:cNvSpPr txBox="1"/>
          <p:nvPr/>
        </p:nvSpPr>
        <p:spPr>
          <a:xfrm>
            <a:off x="1175317" y="58110"/>
            <a:ext cx="4487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설명 </a:t>
            </a: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진료소 찾기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EE6C-5098-4634-81C6-F19C655D7638}"/>
              </a:ext>
            </a:extLst>
          </p:cNvPr>
          <p:cNvSpPr txBox="1"/>
          <p:nvPr/>
        </p:nvSpPr>
        <p:spPr>
          <a:xfrm>
            <a:off x="633420" y="5811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FE360-1C4C-44EA-A4A6-D3F442CB63D5}"/>
              </a:ext>
            </a:extLst>
          </p:cNvPr>
          <p:cNvSpPr/>
          <p:nvPr/>
        </p:nvSpPr>
        <p:spPr>
          <a:xfrm>
            <a:off x="0" y="6201448"/>
            <a:ext cx="12192000" cy="670560"/>
          </a:xfrm>
          <a:prstGeom prst="rect">
            <a:avLst/>
          </a:prstGeom>
          <a:solidFill>
            <a:srgbClr val="4F9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D4109F5-C013-4555-8184-0CECC7005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7" y="753639"/>
            <a:ext cx="5202573" cy="5355464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579C67DF-3EAD-474F-B8C4-243182E5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707" y="766019"/>
            <a:ext cx="6121165" cy="2828951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A77BFB0E-C457-419C-9CDD-633E28293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707" y="3707776"/>
            <a:ext cx="6121165" cy="2828952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D374FF2-2545-4A3D-9A18-00CA76765A0D}"/>
              </a:ext>
            </a:extLst>
          </p:cNvPr>
          <p:cNvSpPr/>
          <p:nvPr/>
        </p:nvSpPr>
        <p:spPr>
          <a:xfrm>
            <a:off x="245448" y="3887336"/>
            <a:ext cx="4422395" cy="20217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EF042C-C076-469E-931B-AD93C778E150}"/>
              </a:ext>
            </a:extLst>
          </p:cNvPr>
          <p:cNvSpPr/>
          <p:nvPr/>
        </p:nvSpPr>
        <p:spPr>
          <a:xfrm>
            <a:off x="5678579" y="3951215"/>
            <a:ext cx="697054" cy="2686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068BD6-4BF4-47E7-8347-8B592A49AF56}"/>
              </a:ext>
            </a:extLst>
          </p:cNvPr>
          <p:cNvSpPr txBox="1"/>
          <p:nvPr/>
        </p:nvSpPr>
        <p:spPr>
          <a:xfrm>
            <a:off x="49320" y="4012149"/>
            <a:ext cx="39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EBD705-7C63-4FBD-A20F-984171382F42}"/>
              </a:ext>
            </a:extLst>
          </p:cNvPr>
          <p:cNvSpPr txBox="1"/>
          <p:nvPr/>
        </p:nvSpPr>
        <p:spPr>
          <a:xfrm>
            <a:off x="5499613" y="853527"/>
            <a:ext cx="35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2F72458-2945-4140-9EA2-89DAB1EF4BA7}"/>
              </a:ext>
            </a:extLst>
          </p:cNvPr>
          <p:cNvSpPr/>
          <p:nvPr/>
        </p:nvSpPr>
        <p:spPr>
          <a:xfrm>
            <a:off x="5643499" y="991575"/>
            <a:ext cx="697054" cy="2686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7A80F0-4894-46BB-9971-F71D0CD64179}"/>
              </a:ext>
            </a:extLst>
          </p:cNvPr>
          <p:cNvSpPr txBox="1"/>
          <p:nvPr/>
        </p:nvSpPr>
        <p:spPr>
          <a:xfrm>
            <a:off x="5489716" y="3816518"/>
            <a:ext cx="3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764823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</TotalTime>
  <Words>819</Words>
  <Application>Microsoft Office PowerPoint</Application>
  <PresentationFormat>와이드스크린</PresentationFormat>
  <Paragraphs>127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HY헤드라인M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chq112692@gmail.com</cp:lastModifiedBy>
  <cp:revision>70</cp:revision>
  <dcterms:created xsi:type="dcterms:W3CDTF">2020-12-30T02:13:00Z</dcterms:created>
  <dcterms:modified xsi:type="dcterms:W3CDTF">2021-06-17T02:15:29Z</dcterms:modified>
</cp:coreProperties>
</file>